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83" r:id="rId5"/>
    <p:sldId id="258" r:id="rId6"/>
    <p:sldId id="281" r:id="rId7"/>
    <p:sldId id="262" r:id="rId8"/>
    <p:sldId id="280" r:id="rId9"/>
    <p:sldId id="282"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712" autoAdjust="0"/>
  </p:normalViewPr>
  <p:slideViewPr>
    <p:cSldViewPr snapToGrid="0">
      <p:cViewPr varScale="1">
        <p:scale>
          <a:sx n="105" d="100"/>
          <a:sy n="105" d="100"/>
        </p:scale>
        <p:origin x="77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jp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E9233B0E-5C7F-4941-96A3-08FA661FB828}" type="datetimeFigureOut">
              <a:rPr lang="en-IN" smtClean="0"/>
              <a:t>10-12-2023</a:t>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261102585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233B0E-5C7F-4941-96A3-08FA661FB828}" type="datetimeFigureOut">
              <a:rPr lang="en-IN" smtClean="0"/>
              <a:t>10-12-2023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1721243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233B0E-5C7F-4941-96A3-08FA661FB828}" type="datetimeFigureOut">
              <a:rPr lang="en-IN" smtClean="0"/>
              <a:t>10-12-2023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15732903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233B0E-5C7F-4941-96A3-08FA661FB828}" type="datetimeFigureOut">
              <a:rPr lang="en-IN" smtClean="0"/>
              <a:t>10-12-2023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7344407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233B0E-5C7F-4941-96A3-08FA661FB828}" type="datetimeFigureOut">
              <a:rPr lang="en-IN" smtClean="0"/>
              <a:t>10-12-2023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34155628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233B0E-5C7F-4941-96A3-08FA661FB828}" type="datetimeFigureOut">
              <a:rPr lang="en-IN" smtClean="0"/>
              <a:t>10-12-2023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2483532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233B0E-5C7F-4941-96A3-08FA661FB828}" type="datetimeFigureOut">
              <a:rPr lang="en-IN" smtClean="0"/>
              <a:t>10-12-2023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36656149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233B0E-5C7F-4941-96A3-08FA661FB828}" type="datetimeFigureOut">
              <a:rPr lang="en-IN" smtClean="0"/>
              <a:t>10-12-2023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BD49560-9F9C-495A-8F0F-96D86FC8D49C}" type="slidenum">
              <a:rPr lang="en-IN" smtClean="0"/>
              <a:t>‹#›</a:t>
            </a:fld>
            <a:endParaRPr lang="en-IN"/>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2355794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233B0E-5C7F-4941-96A3-08FA661FB828}" type="datetimeFigureOut">
              <a:rPr lang="en-IN" smtClean="0"/>
              <a:t>10-12-2023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19332178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233B0E-5C7F-4941-96A3-08FA661FB828}" type="datetimeFigureOut">
              <a:rPr lang="en-IN" smtClean="0"/>
              <a:t>10-12-2023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2357707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233B0E-5C7F-4941-96A3-08FA661FB828}" type="datetimeFigureOut">
              <a:rPr lang="en-IN" smtClean="0"/>
              <a:t>10-12-2023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30508266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233B0E-5C7F-4941-96A3-08FA661FB828}" type="datetimeFigureOut">
              <a:rPr lang="en-IN" smtClean="0"/>
              <a:t>10-12-2023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28367420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233B0E-5C7F-4941-96A3-08FA661FB828}" type="datetimeFigureOut">
              <a:rPr lang="en-IN" smtClean="0"/>
              <a:t>10-12-2023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19542033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233B0E-5C7F-4941-96A3-08FA661FB828}" type="datetimeFigureOut">
              <a:rPr lang="en-IN" smtClean="0"/>
              <a:t>10-12-2023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559131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E9233B0E-5C7F-4941-96A3-08FA661FB828}" type="datetimeFigureOut">
              <a:rPr lang="en-IN" smtClean="0"/>
              <a:t>10-12-2023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3340322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233B0E-5C7F-4941-96A3-08FA661FB828}" type="datetimeFigureOut">
              <a:rPr lang="en-IN" smtClean="0"/>
              <a:t>10-12-2023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1832633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233B0E-5C7F-4941-96A3-08FA661FB828}" type="datetimeFigureOut">
              <a:rPr lang="en-IN" smtClean="0"/>
              <a:t>10-12-2023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BD49560-9F9C-495A-8F0F-96D86FC8D49C}" type="slidenum">
              <a:rPr lang="en-IN" smtClean="0"/>
              <a:t>‹#›</a:t>
            </a:fld>
            <a:endParaRPr lang="en-IN"/>
          </a:p>
        </p:txBody>
      </p:sp>
    </p:spTree>
    <p:extLst>
      <p:ext uri="{BB962C8B-B14F-4D97-AF65-F5344CB8AC3E}">
        <p14:creationId xmlns:p14="http://schemas.microsoft.com/office/powerpoint/2010/main" val="23167732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9233B0E-5C7F-4941-96A3-08FA661FB828}" type="datetimeFigureOut">
              <a:rPr lang="en-IN" smtClean="0"/>
              <a:t>10-12-2023</a:t>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BD49560-9F9C-495A-8F0F-96D86FC8D49C}" type="slidenum">
              <a:rPr lang="en-IN" smtClean="0"/>
              <a:t>‹#›</a:t>
            </a:fld>
            <a:endParaRPr lang="en-IN"/>
          </a:p>
        </p:txBody>
      </p:sp>
    </p:spTree>
    <p:extLst>
      <p:ext uri="{BB962C8B-B14F-4D97-AF65-F5344CB8AC3E}">
        <p14:creationId xmlns:p14="http://schemas.microsoft.com/office/powerpoint/2010/main" val="309325026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svg"/><Relationship Id="rId3" Type="http://schemas.openxmlformats.org/officeDocument/2006/relationships/image" Target="../media/image12.svg"/><Relationship Id="rId7" Type="http://schemas.openxmlformats.org/officeDocument/2006/relationships/image" Target="../media/image16.svg"/><Relationship Id="rId12" Type="http://schemas.openxmlformats.org/officeDocument/2006/relationships/image" Target="../media/image21.png"/><Relationship Id="rId2" Type="http://schemas.openxmlformats.org/officeDocument/2006/relationships/image" Target="../media/image11.png"/><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14.sv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svg"/></Relationships>
</file>

<file path=ppt/slides/_rels/slide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85222F2-4260-8217-E858-ECF3AD665BBA}"/>
              </a:ext>
            </a:extLst>
          </p:cNvPr>
          <p:cNvSpPr/>
          <p:nvPr/>
        </p:nvSpPr>
        <p:spPr>
          <a:xfrm>
            <a:off x="3070076" y="35545"/>
            <a:ext cx="5496201" cy="695526"/>
          </a:xfrm>
          <a:prstGeom prst="rect">
            <a:avLst/>
          </a:prstGeom>
          <a:gradFill flip="none" rotWithShape="1">
            <a:gsLst>
              <a:gs pos="100000">
                <a:srgbClr val="7030A0"/>
              </a:gs>
              <a:gs pos="0">
                <a:srgbClr val="FF0000"/>
              </a:gs>
            </a:gsLst>
            <a:path path="circle">
              <a:fillToRect l="50000" t="50000" r="50000" b="50000"/>
            </a:path>
            <a:tileRect/>
          </a:gra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Bahnschrift SemiBold" panose="020B0502040204020203" pitchFamily="34" charset="0"/>
              </a:rPr>
              <a:t>Insurance Project</a:t>
            </a:r>
          </a:p>
        </p:txBody>
      </p:sp>
      <p:grpSp>
        <p:nvGrpSpPr>
          <p:cNvPr id="18" name="Google Shape;94;p1">
            <a:extLst>
              <a:ext uri="{FF2B5EF4-FFF2-40B4-BE49-F238E27FC236}">
                <a16:creationId xmlns:a16="http://schemas.microsoft.com/office/drawing/2014/main" id="{6F529250-D935-989D-BABF-84589EAB9292}"/>
              </a:ext>
            </a:extLst>
          </p:cNvPr>
          <p:cNvGrpSpPr/>
          <p:nvPr/>
        </p:nvGrpSpPr>
        <p:grpSpPr>
          <a:xfrm>
            <a:off x="4790868" y="3082425"/>
            <a:ext cx="2103050" cy="2682182"/>
            <a:chOff x="4746171" y="1934028"/>
            <a:chExt cx="2699657" cy="3043390"/>
          </a:xfrm>
          <a:gradFill>
            <a:gsLst>
              <a:gs pos="100000">
                <a:schemeClr val="bg2">
                  <a:lumMod val="60000"/>
                  <a:lumOff val="40000"/>
                </a:schemeClr>
              </a:gs>
              <a:gs pos="0">
                <a:srgbClr val="00B0F0"/>
              </a:gs>
            </a:gsLst>
            <a:path path="circle">
              <a:fillToRect l="50000" t="50000" r="50000" b="50000"/>
            </a:path>
          </a:gradFill>
        </p:grpSpPr>
        <p:sp>
          <p:nvSpPr>
            <p:cNvPr id="20" name="Google Shape;96;p1">
              <a:extLst>
                <a:ext uri="{FF2B5EF4-FFF2-40B4-BE49-F238E27FC236}">
                  <a16:creationId xmlns:a16="http://schemas.microsoft.com/office/drawing/2014/main" id="{3556AA45-DD0F-7126-3566-DF7AE104EEB3}"/>
                </a:ext>
              </a:extLst>
            </p:cNvPr>
            <p:cNvSpPr/>
            <p:nvPr/>
          </p:nvSpPr>
          <p:spPr>
            <a:xfrm>
              <a:off x="4746171" y="1934028"/>
              <a:ext cx="2699657" cy="2989943"/>
            </a:xfrm>
            <a:prstGeom prst="roundRect">
              <a:avLst>
                <a:gd name="adj" fmla="val 11829"/>
              </a:avLst>
            </a:pr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1" name="Google Shape;97;p1">
              <a:extLst>
                <a:ext uri="{FF2B5EF4-FFF2-40B4-BE49-F238E27FC236}">
                  <a16:creationId xmlns:a16="http://schemas.microsoft.com/office/drawing/2014/main" id="{603E5C0C-E0A7-C910-7202-9FED8CB692B5}"/>
                </a:ext>
              </a:extLst>
            </p:cNvPr>
            <p:cNvSpPr/>
            <p:nvPr/>
          </p:nvSpPr>
          <p:spPr>
            <a:xfrm rot="-699548">
              <a:off x="5294140" y="2193532"/>
              <a:ext cx="1097259" cy="848421"/>
            </a:xfrm>
            <a:custGeom>
              <a:avLst/>
              <a:gdLst/>
              <a:ahLst/>
              <a:cxnLst/>
              <a:rect l="l" t="t" r="r" b="b"/>
              <a:pathLst>
                <a:path w="1097259" h="848421" extrusionOk="0">
                  <a:moveTo>
                    <a:pt x="92927" y="156434"/>
                  </a:moveTo>
                  <a:lnTo>
                    <a:pt x="1097259" y="0"/>
                  </a:lnTo>
                  <a:cubicBezTo>
                    <a:pt x="1095850" y="281676"/>
                    <a:pt x="1094440" y="563353"/>
                    <a:pt x="1093031" y="845029"/>
                  </a:cubicBezTo>
                  <a:lnTo>
                    <a:pt x="0" y="848421"/>
                  </a:lnTo>
                  <a:lnTo>
                    <a:pt x="92927" y="156434"/>
                  </a:lnTo>
                  <a:close/>
                </a:path>
              </a:pathLst>
            </a:cu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 name="Google Shape;98;p1">
              <a:extLst>
                <a:ext uri="{FF2B5EF4-FFF2-40B4-BE49-F238E27FC236}">
                  <a16:creationId xmlns:a16="http://schemas.microsoft.com/office/drawing/2014/main" id="{8C4BA341-B0D6-D3E6-3B9D-0D7E25A652F4}"/>
                </a:ext>
              </a:extLst>
            </p:cNvPr>
            <p:cNvSpPr/>
            <p:nvPr/>
          </p:nvSpPr>
          <p:spPr>
            <a:xfrm rot="-699548">
              <a:off x="5338520" y="2102584"/>
              <a:ext cx="1102775" cy="893354"/>
            </a:xfrm>
            <a:custGeom>
              <a:avLst/>
              <a:gdLst/>
              <a:ahLst/>
              <a:cxnLst/>
              <a:rect l="l" t="t" r="r" b="b"/>
              <a:pathLst>
                <a:path w="1102775" h="893354" extrusionOk="0">
                  <a:moveTo>
                    <a:pt x="30912" y="0"/>
                  </a:moveTo>
                  <a:lnTo>
                    <a:pt x="1102775" y="0"/>
                  </a:lnTo>
                  <a:lnTo>
                    <a:pt x="1102775" y="893354"/>
                  </a:lnTo>
                  <a:lnTo>
                    <a:pt x="0" y="827696"/>
                  </a:lnTo>
                  <a:lnTo>
                    <a:pt x="30912" y="0"/>
                  </a:lnTo>
                  <a:close/>
                </a:path>
              </a:pathLst>
            </a:cu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3" name="Google Shape;99;p1">
              <a:extLst>
                <a:ext uri="{FF2B5EF4-FFF2-40B4-BE49-F238E27FC236}">
                  <a16:creationId xmlns:a16="http://schemas.microsoft.com/office/drawing/2014/main" id="{B93DF08E-799C-5E4F-5A54-806FC26404B4}"/>
                </a:ext>
              </a:extLst>
            </p:cNvPr>
            <p:cNvSpPr txBox="1"/>
            <p:nvPr/>
          </p:nvSpPr>
          <p:spPr>
            <a:xfrm>
              <a:off x="5403678" y="2271587"/>
              <a:ext cx="972457" cy="733372"/>
            </a:xfrm>
            <a:prstGeom prst="rect">
              <a:avLst/>
            </a:prstGeom>
            <a:grp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a:solidFill>
                    <a:schemeClr val="lt1"/>
                  </a:solidFill>
                  <a:latin typeface="Open Sans ExtraBold"/>
                  <a:ea typeface="Open Sans ExtraBold"/>
                  <a:cs typeface="Open Sans ExtraBold"/>
                  <a:sym typeface="Open Sans ExtraBold"/>
                </a:rPr>
                <a:t>03</a:t>
              </a:r>
              <a:endParaRPr/>
            </a:p>
          </p:txBody>
        </p:sp>
        <p:sp>
          <p:nvSpPr>
            <p:cNvPr id="26" name="Google Shape;102;p1">
              <a:extLst>
                <a:ext uri="{FF2B5EF4-FFF2-40B4-BE49-F238E27FC236}">
                  <a16:creationId xmlns:a16="http://schemas.microsoft.com/office/drawing/2014/main" id="{85AA93B9-2D47-2240-73F8-40421B8A987C}"/>
                </a:ext>
              </a:extLst>
            </p:cNvPr>
            <p:cNvSpPr txBox="1"/>
            <p:nvPr/>
          </p:nvSpPr>
          <p:spPr>
            <a:xfrm>
              <a:off x="4957399" y="3143733"/>
              <a:ext cx="2243490" cy="419023"/>
            </a:xfrm>
            <a:prstGeom prst="rect">
              <a:avLst/>
            </a:prstGeom>
            <a:grp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b="1" dirty="0">
                  <a:solidFill>
                    <a:schemeClr val="bg1"/>
                  </a:solidFill>
                </a:rPr>
                <a:t>Ms. Sakshi Jain</a:t>
              </a:r>
              <a:endParaRPr b="1" dirty="0">
                <a:solidFill>
                  <a:schemeClr val="bg1"/>
                </a:solidFill>
              </a:endParaRPr>
            </a:p>
          </p:txBody>
        </p:sp>
        <p:sp>
          <p:nvSpPr>
            <p:cNvPr id="27" name="Google Shape;103;p1">
              <a:extLst>
                <a:ext uri="{FF2B5EF4-FFF2-40B4-BE49-F238E27FC236}">
                  <a16:creationId xmlns:a16="http://schemas.microsoft.com/office/drawing/2014/main" id="{2DBB924A-B63C-8080-6537-E18BB93B5C46}"/>
                </a:ext>
              </a:extLst>
            </p:cNvPr>
            <p:cNvSpPr/>
            <p:nvPr/>
          </p:nvSpPr>
          <p:spPr>
            <a:xfrm>
              <a:off x="5704114" y="4824374"/>
              <a:ext cx="783771" cy="153044"/>
            </a:xfrm>
            <a:prstGeom prst="roundRect">
              <a:avLst>
                <a:gd name="adj" fmla="val 50000"/>
              </a:avLst>
            </a:pr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28" name="Google Shape;104;p1">
            <a:extLst>
              <a:ext uri="{FF2B5EF4-FFF2-40B4-BE49-F238E27FC236}">
                <a16:creationId xmlns:a16="http://schemas.microsoft.com/office/drawing/2014/main" id="{F4C4BCF6-D460-1241-CCAD-180E8F3A372A}"/>
              </a:ext>
            </a:extLst>
          </p:cNvPr>
          <p:cNvGrpSpPr/>
          <p:nvPr/>
        </p:nvGrpSpPr>
        <p:grpSpPr>
          <a:xfrm>
            <a:off x="2569360" y="3093709"/>
            <a:ext cx="2103049" cy="2682182"/>
            <a:chOff x="4746171" y="1934028"/>
            <a:chExt cx="2699657" cy="3043390"/>
          </a:xfrm>
          <a:gradFill>
            <a:gsLst>
              <a:gs pos="100000">
                <a:schemeClr val="bg2">
                  <a:lumMod val="60000"/>
                  <a:lumOff val="40000"/>
                </a:schemeClr>
              </a:gs>
              <a:gs pos="0">
                <a:srgbClr val="00B0F0"/>
              </a:gs>
            </a:gsLst>
            <a:path path="circle">
              <a:fillToRect l="50000" t="50000" r="50000" b="50000"/>
            </a:path>
          </a:gradFill>
        </p:grpSpPr>
        <p:sp>
          <p:nvSpPr>
            <p:cNvPr id="30" name="Google Shape;106;p1">
              <a:extLst>
                <a:ext uri="{FF2B5EF4-FFF2-40B4-BE49-F238E27FC236}">
                  <a16:creationId xmlns:a16="http://schemas.microsoft.com/office/drawing/2014/main" id="{035A2C8D-16ED-AD8B-8B63-DA6083224B80}"/>
                </a:ext>
              </a:extLst>
            </p:cNvPr>
            <p:cNvSpPr/>
            <p:nvPr/>
          </p:nvSpPr>
          <p:spPr>
            <a:xfrm>
              <a:off x="4746171" y="1934028"/>
              <a:ext cx="2699657" cy="2989943"/>
            </a:xfrm>
            <a:prstGeom prst="roundRect">
              <a:avLst>
                <a:gd name="adj" fmla="val 11829"/>
              </a:avLst>
            </a:pr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2" name="Google Shape;108;p1">
              <a:extLst>
                <a:ext uri="{FF2B5EF4-FFF2-40B4-BE49-F238E27FC236}">
                  <a16:creationId xmlns:a16="http://schemas.microsoft.com/office/drawing/2014/main" id="{8CAE94AA-16A9-E723-4A2B-4CA4C1CFEF0A}"/>
                </a:ext>
              </a:extLst>
            </p:cNvPr>
            <p:cNvSpPr/>
            <p:nvPr/>
          </p:nvSpPr>
          <p:spPr>
            <a:xfrm rot="-699548">
              <a:off x="5338520" y="2102584"/>
              <a:ext cx="1102775" cy="893354"/>
            </a:xfrm>
            <a:custGeom>
              <a:avLst/>
              <a:gdLst/>
              <a:ahLst/>
              <a:cxnLst/>
              <a:rect l="l" t="t" r="r" b="b"/>
              <a:pathLst>
                <a:path w="1102775" h="893354" extrusionOk="0">
                  <a:moveTo>
                    <a:pt x="30912" y="0"/>
                  </a:moveTo>
                  <a:lnTo>
                    <a:pt x="1102775" y="0"/>
                  </a:lnTo>
                  <a:lnTo>
                    <a:pt x="1102775" y="893354"/>
                  </a:lnTo>
                  <a:lnTo>
                    <a:pt x="0" y="827696"/>
                  </a:lnTo>
                  <a:lnTo>
                    <a:pt x="30912" y="0"/>
                  </a:lnTo>
                  <a:close/>
                </a:path>
              </a:pathLst>
            </a:cu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3" name="Google Shape;109;p1">
              <a:extLst>
                <a:ext uri="{FF2B5EF4-FFF2-40B4-BE49-F238E27FC236}">
                  <a16:creationId xmlns:a16="http://schemas.microsoft.com/office/drawing/2014/main" id="{47B76C8F-F0C5-A045-3B33-D0BB771B0CC9}"/>
                </a:ext>
              </a:extLst>
            </p:cNvPr>
            <p:cNvSpPr txBox="1"/>
            <p:nvPr/>
          </p:nvSpPr>
          <p:spPr>
            <a:xfrm>
              <a:off x="5403678" y="2271587"/>
              <a:ext cx="972457" cy="733372"/>
            </a:xfrm>
            <a:prstGeom prst="rect">
              <a:avLst/>
            </a:prstGeom>
            <a:grp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chemeClr val="lt1"/>
                  </a:solidFill>
                  <a:latin typeface="Open Sans ExtraBold"/>
                  <a:ea typeface="Open Sans ExtraBold"/>
                  <a:cs typeface="Open Sans ExtraBold"/>
                  <a:sym typeface="Open Sans ExtraBold"/>
                </a:rPr>
                <a:t>02</a:t>
              </a:r>
              <a:endParaRPr dirty="0"/>
            </a:p>
          </p:txBody>
        </p:sp>
        <p:sp>
          <p:nvSpPr>
            <p:cNvPr id="35" name="Google Shape;111;p1">
              <a:extLst>
                <a:ext uri="{FF2B5EF4-FFF2-40B4-BE49-F238E27FC236}">
                  <a16:creationId xmlns:a16="http://schemas.microsoft.com/office/drawing/2014/main" id="{E08C9505-DFF4-8E29-AB09-CC8B7DD1B3FD}"/>
                </a:ext>
              </a:extLst>
            </p:cNvPr>
            <p:cNvSpPr txBox="1"/>
            <p:nvPr/>
          </p:nvSpPr>
          <p:spPr>
            <a:xfrm>
              <a:off x="5364499" y="3250966"/>
              <a:ext cx="1592208" cy="419023"/>
            </a:xfrm>
            <a:prstGeom prst="rect">
              <a:avLst/>
            </a:prstGeom>
            <a:grp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dirty="0"/>
            </a:p>
          </p:txBody>
        </p:sp>
        <p:sp>
          <p:nvSpPr>
            <p:cNvPr id="36" name="Google Shape;112;p1">
              <a:extLst>
                <a:ext uri="{FF2B5EF4-FFF2-40B4-BE49-F238E27FC236}">
                  <a16:creationId xmlns:a16="http://schemas.microsoft.com/office/drawing/2014/main" id="{63385A2C-AE6C-F148-7809-DE8A79122E38}"/>
                </a:ext>
              </a:extLst>
            </p:cNvPr>
            <p:cNvSpPr txBox="1"/>
            <p:nvPr/>
          </p:nvSpPr>
          <p:spPr>
            <a:xfrm>
              <a:off x="5051509" y="3618523"/>
              <a:ext cx="2133116" cy="419023"/>
            </a:xfrm>
            <a:prstGeom prst="rect">
              <a:avLst/>
            </a:prstGeom>
            <a:grp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dirty="0"/>
            </a:p>
          </p:txBody>
        </p:sp>
        <p:sp>
          <p:nvSpPr>
            <p:cNvPr id="37" name="Google Shape;113;p1">
              <a:extLst>
                <a:ext uri="{FF2B5EF4-FFF2-40B4-BE49-F238E27FC236}">
                  <a16:creationId xmlns:a16="http://schemas.microsoft.com/office/drawing/2014/main" id="{DF1183E3-C123-CE5C-0FA2-FF3C17C5D4B8}"/>
                </a:ext>
              </a:extLst>
            </p:cNvPr>
            <p:cNvSpPr/>
            <p:nvPr/>
          </p:nvSpPr>
          <p:spPr>
            <a:xfrm>
              <a:off x="5704114" y="4824374"/>
              <a:ext cx="783771" cy="153044"/>
            </a:xfrm>
            <a:prstGeom prst="roundRect">
              <a:avLst>
                <a:gd name="adj" fmla="val 50000"/>
              </a:avLst>
            </a:pr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38" name="Google Shape;114;p1">
            <a:extLst>
              <a:ext uri="{FF2B5EF4-FFF2-40B4-BE49-F238E27FC236}">
                <a16:creationId xmlns:a16="http://schemas.microsoft.com/office/drawing/2014/main" id="{E2814294-649B-0461-0D7A-7D0E9D2F2CFE}"/>
              </a:ext>
            </a:extLst>
          </p:cNvPr>
          <p:cNvGrpSpPr/>
          <p:nvPr/>
        </p:nvGrpSpPr>
        <p:grpSpPr>
          <a:xfrm>
            <a:off x="298075" y="3056961"/>
            <a:ext cx="2138913" cy="2682183"/>
            <a:chOff x="4746171" y="1934028"/>
            <a:chExt cx="2699657" cy="3043390"/>
          </a:xfrm>
          <a:gradFill>
            <a:gsLst>
              <a:gs pos="100000">
                <a:schemeClr val="bg2">
                  <a:lumMod val="60000"/>
                  <a:lumOff val="40000"/>
                </a:schemeClr>
              </a:gs>
              <a:gs pos="0">
                <a:srgbClr val="00B0F0"/>
              </a:gs>
            </a:gsLst>
            <a:path path="circle">
              <a:fillToRect l="50000" t="50000" r="50000" b="50000"/>
            </a:path>
          </a:gradFill>
        </p:grpSpPr>
        <p:sp>
          <p:nvSpPr>
            <p:cNvPr id="40" name="Google Shape;116;p1">
              <a:extLst>
                <a:ext uri="{FF2B5EF4-FFF2-40B4-BE49-F238E27FC236}">
                  <a16:creationId xmlns:a16="http://schemas.microsoft.com/office/drawing/2014/main" id="{169C18AC-8786-180C-5EA1-2A4C613DC95D}"/>
                </a:ext>
              </a:extLst>
            </p:cNvPr>
            <p:cNvSpPr/>
            <p:nvPr/>
          </p:nvSpPr>
          <p:spPr>
            <a:xfrm>
              <a:off x="4746171" y="1934028"/>
              <a:ext cx="2699657" cy="2989943"/>
            </a:xfrm>
            <a:prstGeom prst="roundRect">
              <a:avLst>
                <a:gd name="adj" fmla="val 11829"/>
              </a:avLst>
            </a:prstGeom>
            <a:grpFill/>
            <a:ln>
              <a:noFill/>
            </a:ln>
            <a:scene3d>
              <a:camera prst="orthographicFront"/>
              <a:lightRig rig="threePt" dir="t"/>
            </a:scene3d>
            <a:sp3d/>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1" name="Google Shape;117;p1">
              <a:extLst>
                <a:ext uri="{FF2B5EF4-FFF2-40B4-BE49-F238E27FC236}">
                  <a16:creationId xmlns:a16="http://schemas.microsoft.com/office/drawing/2014/main" id="{DDB7F1E3-1540-5ABD-0B15-043B74B0A38D}"/>
                </a:ext>
              </a:extLst>
            </p:cNvPr>
            <p:cNvSpPr/>
            <p:nvPr/>
          </p:nvSpPr>
          <p:spPr>
            <a:xfrm rot="-699548">
              <a:off x="5294140" y="2193532"/>
              <a:ext cx="1097259" cy="848421"/>
            </a:xfrm>
            <a:custGeom>
              <a:avLst/>
              <a:gdLst/>
              <a:ahLst/>
              <a:cxnLst/>
              <a:rect l="l" t="t" r="r" b="b"/>
              <a:pathLst>
                <a:path w="1097259" h="848421" extrusionOk="0">
                  <a:moveTo>
                    <a:pt x="92927" y="156434"/>
                  </a:moveTo>
                  <a:lnTo>
                    <a:pt x="1097259" y="0"/>
                  </a:lnTo>
                  <a:cubicBezTo>
                    <a:pt x="1095850" y="281676"/>
                    <a:pt x="1094440" y="563353"/>
                    <a:pt x="1093031" y="845029"/>
                  </a:cubicBezTo>
                  <a:lnTo>
                    <a:pt x="0" y="848421"/>
                  </a:lnTo>
                  <a:lnTo>
                    <a:pt x="92927" y="156434"/>
                  </a:lnTo>
                  <a:close/>
                </a:path>
              </a:pathLst>
            </a:custGeom>
            <a:grpFill/>
            <a:ln>
              <a:noFill/>
            </a:ln>
            <a:scene3d>
              <a:camera prst="orthographicFront"/>
              <a:lightRig rig="threePt" dir="t"/>
            </a:scene3d>
            <a:sp3d/>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2" name="Google Shape;118;p1">
              <a:extLst>
                <a:ext uri="{FF2B5EF4-FFF2-40B4-BE49-F238E27FC236}">
                  <a16:creationId xmlns:a16="http://schemas.microsoft.com/office/drawing/2014/main" id="{2A30F7F2-F8A5-F657-98A9-FEBB41DE071D}"/>
                </a:ext>
              </a:extLst>
            </p:cNvPr>
            <p:cNvSpPr/>
            <p:nvPr/>
          </p:nvSpPr>
          <p:spPr>
            <a:xfrm rot="-699548">
              <a:off x="5338520" y="2102584"/>
              <a:ext cx="1102775" cy="893354"/>
            </a:xfrm>
            <a:custGeom>
              <a:avLst/>
              <a:gdLst/>
              <a:ahLst/>
              <a:cxnLst/>
              <a:rect l="l" t="t" r="r" b="b"/>
              <a:pathLst>
                <a:path w="1102775" h="893354" extrusionOk="0">
                  <a:moveTo>
                    <a:pt x="30912" y="0"/>
                  </a:moveTo>
                  <a:lnTo>
                    <a:pt x="1102775" y="0"/>
                  </a:lnTo>
                  <a:lnTo>
                    <a:pt x="1102775" y="893354"/>
                  </a:lnTo>
                  <a:lnTo>
                    <a:pt x="0" y="827696"/>
                  </a:lnTo>
                  <a:lnTo>
                    <a:pt x="30912" y="0"/>
                  </a:lnTo>
                  <a:close/>
                </a:path>
              </a:pathLst>
            </a:custGeom>
            <a:grpFill/>
            <a:ln>
              <a:noFill/>
            </a:ln>
            <a:scene3d>
              <a:camera prst="orthographicFront"/>
              <a:lightRig rig="threePt" dir="t"/>
            </a:scene3d>
            <a:sp3d/>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3" name="Google Shape;119;p1">
              <a:extLst>
                <a:ext uri="{FF2B5EF4-FFF2-40B4-BE49-F238E27FC236}">
                  <a16:creationId xmlns:a16="http://schemas.microsoft.com/office/drawing/2014/main" id="{E72D1CEA-B959-D7CF-6207-65B475D8CE2A}"/>
                </a:ext>
              </a:extLst>
            </p:cNvPr>
            <p:cNvSpPr txBox="1"/>
            <p:nvPr/>
          </p:nvSpPr>
          <p:spPr>
            <a:xfrm>
              <a:off x="5403678" y="2271587"/>
              <a:ext cx="972457" cy="646331"/>
            </a:xfrm>
            <a:prstGeom prst="rect">
              <a:avLst/>
            </a:prstGeom>
            <a:grpFill/>
            <a:ln>
              <a:noFill/>
            </a:ln>
            <a:scene3d>
              <a:camera prst="orthographicFront"/>
              <a:lightRig rig="threePt" dir="t"/>
            </a:scene3d>
            <a:sp3d/>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a:solidFill>
                    <a:schemeClr val="lt1"/>
                  </a:solidFill>
                  <a:latin typeface="Open Sans ExtraBold"/>
                  <a:ea typeface="Open Sans ExtraBold"/>
                  <a:cs typeface="Open Sans ExtraBold"/>
                  <a:sym typeface="Open Sans ExtraBold"/>
                </a:rPr>
                <a:t>01</a:t>
              </a:r>
              <a:endParaRPr/>
            </a:p>
          </p:txBody>
        </p:sp>
        <p:sp>
          <p:nvSpPr>
            <p:cNvPr id="45" name="Google Shape;121;p1">
              <a:extLst>
                <a:ext uri="{FF2B5EF4-FFF2-40B4-BE49-F238E27FC236}">
                  <a16:creationId xmlns:a16="http://schemas.microsoft.com/office/drawing/2014/main" id="{46BCC95D-695B-3149-E848-4498FF47071E}"/>
                </a:ext>
              </a:extLst>
            </p:cNvPr>
            <p:cNvSpPr txBox="1"/>
            <p:nvPr/>
          </p:nvSpPr>
          <p:spPr>
            <a:xfrm>
              <a:off x="4763432" y="3078396"/>
              <a:ext cx="2543859" cy="419023"/>
            </a:xfrm>
            <a:prstGeom prst="rect">
              <a:avLst/>
            </a:prstGeom>
            <a:grpFill/>
            <a:ln>
              <a:noFill/>
            </a:ln>
            <a:scene3d>
              <a:camera prst="orthographicFront"/>
              <a:lightRig rig="threePt" dir="t"/>
            </a:scene3d>
            <a:sp3d/>
          </p:spPr>
          <p:txBody>
            <a:bodyPr spcFirstLastPara="1" wrap="square" lIns="91425" tIns="45700" rIns="91425" bIns="45700" anchor="t" anchorCtr="0">
              <a:spAutoFit/>
            </a:bodyPr>
            <a:lstStyle/>
            <a:p>
              <a:pPr marL="0" marR="0" lvl="0" indent="0" algn="ctr" rtl="0">
                <a:spcBef>
                  <a:spcPts val="0"/>
                </a:spcBef>
                <a:spcAft>
                  <a:spcPts val="0"/>
                </a:spcAft>
                <a:buNone/>
              </a:pPr>
              <a:r>
                <a:rPr lang="en-IN" b="1" dirty="0">
                  <a:solidFill>
                    <a:schemeClr val="bg1"/>
                  </a:solidFill>
                </a:rPr>
                <a:t>Mr. Shoubhik Paul</a:t>
              </a:r>
              <a:endParaRPr b="1" dirty="0" err="1">
                <a:solidFill>
                  <a:schemeClr val="bg1"/>
                </a:solidFill>
              </a:endParaRPr>
            </a:p>
          </p:txBody>
        </p:sp>
        <p:sp>
          <p:nvSpPr>
            <p:cNvPr id="46" name="Google Shape;123;p1">
              <a:extLst>
                <a:ext uri="{FF2B5EF4-FFF2-40B4-BE49-F238E27FC236}">
                  <a16:creationId xmlns:a16="http://schemas.microsoft.com/office/drawing/2014/main" id="{88233FD9-76D0-9230-663B-11D8CCC26502}"/>
                </a:ext>
              </a:extLst>
            </p:cNvPr>
            <p:cNvSpPr/>
            <p:nvPr/>
          </p:nvSpPr>
          <p:spPr>
            <a:xfrm>
              <a:off x="5704114" y="4824374"/>
              <a:ext cx="783771" cy="153044"/>
            </a:xfrm>
            <a:prstGeom prst="roundRect">
              <a:avLst>
                <a:gd name="adj" fmla="val 50000"/>
              </a:avLst>
            </a:prstGeom>
            <a:grpFill/>
            <a:ln>
              <a:noFill/>
            </a:ln>
            <a:scene3d>
              <a:camera prst="orthographicFront"/>
              <a:lightRig rig="threePt" dir="t"/>
            </a:scene3d>
            <a:sp3d/>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48" name="TextBox 47">
            <a:extLst>
              <a:ext uri="{FF2B5EF4-FFF2-40B4-BE49-F238E27FC236}">
                <a16:creationId xmlns:a16="http://schemas.microsoft.com/office/drawing/2014/main" id="{792B5D8F-CDE0-3E0E-60C0-C9EA3A9A5813}"/>
              </a:ext>
            </a:extLst>
          </p:cNvPr>
          <p:cNvSpPr txBox="1"/>
          <p:nvPr/>
        </p:nvSpPr>
        <p:spPr>
          <a:xfrm>
            <a:off x="2567167" y="4112048"/>
            <a:ext cx="2323154" cy="646331"/>
          </a:xfrm>
          <a:prstGeom prst="rect">
            <a:avLst/>
          </a:prstGeom>
          <a:noFill/>
        </p:spPr>
        <p:txBody>
          <a:bodyPr wrap="square">
            <a:spAutoFit/>
          </a:bodyPr>
          <a:lstStyle/>
          <a:p>
            <a:r>
              <a:rPr lang="en-US" sz="1800" b="1" dirty="0">
                <a:solidFill>
                  <a:schemeClr val="bg1"/>
                </a:solidFill>
              </a:rPr>
              <a:t>Ms. Kalyani Ravindra      Deshmukh</a:t>
            </a:r>
          </a:p>
        </p:txBody>
      </p:sp>
      <p:sp>
        <p:nvSpPr>
          <p:cNvPr id="49" name="Rectangle 48">
            <a:extLst>
              <a:ext uri="{FF2B5EF4-FFF2-40B4-BE49-F238E27FC236}">
                <a16:creationId xmlns:a16="http://schemas.microsoft.com/office/drawing/2014/main" id="{C2A608E1-4135-55BE-A190-82F5505D30F6}"/>
              </a:ext>
            </a:extLst>
          </p:cNvPr>
          <p:cNvSpPr/>
          <p:nvPr/>
        </p:nvSpPr>
        <p:spPr>
          <a:xfrm>
            <a:off x="2874299" y="1764421"/>
            <a:ext cx="5496201" cy="695526"/>
          </a:xfrm>
          <a:prstGeom prst="rect">
            <a:avLst/>
          </a:prstGeom>
          <a:gradFill flip="none" rotWithShape="1">
            <a:gsLst>
              <a:gs pos="100000">
                <a:schemeClr val="accent2"/>
              </a:gs>
              <a:gs pos="0">
                <a:srgbClr val="00B0F0"/>
              </a:gs>
            </a:gsLst>
            <a:path path="circle">
              <a:fillToRect l="50000" t="50000" r="50000" b="50000"/>
            </a:path>
            <a:tileRect/>
          </a:gra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Bahnschrift SemiBold" panose="020B0502040204020203" pitchFamily="34" charset="0"/>
              </a:rPr>
              <a:t>Group Members</a:t>
            </a:r>
          </a:p>
        </p:txBody>
      </p:sp>
      <p:grpSp>
        <p:nvGrpSpPr>
          <p:cNvPr id="2" name="Google Shape;94;p1">
            <a:extLst>
              <a:ext uri="{FF2B5EF4-FFF2-40B4-BE49-F238E27FC236}">
                <a16:creationId xmlns:a16="http://schemas.microsoft.com/office/drawing/2014/main" id="{4119A6D3-EC04-DCBB-5D11-363B01A55F4D}"/>
              </a:ext>
            </a:extLst>
          </p:cNvPr>
          <p:cNvGrpSpPr/>
          <p:nvPr/>
        </p:nvGrpSpPr>
        <p:grpSpPr>
          <a:xfrm>
            <a:off x="7060823" y="3056963"/>
            <a:ext cx="2103049" cy="2682182"/>
            <a:chOff x="4746171" y="1934028"/>
            <a:chExt cx="2699657" cy="3043390"/>
          </a:xfrm>
          <a:gradFill>
            <a:gsLst>
              <a:gs pos="100000">
                <a:schemeClr val="bg2">
                  <a:lumMod val="60000"/>
                  <a:lumOff val="40000"/>
                </a:schemeClr>
              </a:gs>
              <a:gs pos="0">
                <a:srgbClr val="00B0F0"/>
              </a:gs>
            </a:gsLst>
            <a:path path="circle">
              <a:fillToRect l="50000" t="50000" r="50000" b="50000"/>
            </a:path>
          </a:gradFill>
        </p:grpSpPr>
        <p:sp>
          <p:nvSpPr>
            <p:cNvPr id="3" name="Google Shape;96;p1">
              <a:extLst>
                <a:ext uri="{FF2B5EF4-FFF2-40B4-BE49-F238E27FC236}">
                  <a16:creationId xmlns:a16="http://schemas.microsoft.com/office/drawing/2014/main" id="{B1831854-6B96-F4A3-27AC-B472B6BAFF8A}"/>
                </a:ext>
              </a:extLst>
            </p:cNvPr>
            <p:cNvSpPr/>
            <p:nvPr/>
          </p:nvSpPr>
          <p:spPr>
            <a:xfrm>
              <a:off x="4746171" y="1934028"/>
              <a:ext cx="2699657" cy="2989943"/>
            </a:xfrm>
            <a:prstGeom prst="roundRect">
              <a:avLst>
                <a:gd name="adj" fmla="val 11829"/>
              </a:avLst>
            </a:pr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 name="Google Shape;97;p1">
              <a:extLst>
                <a:ext uri="{FF2B5EF4-FFF2-40B4-BE49-F238E27FC236}">
                  <a16:creationId xmlns:a16="http://schemas.microsoft.com/office/drawing/2014/main" id="{70D26EEE-9183-ECA6-FD62-E4C8DD3E7BC8}"/>
                </a:ext>
              </a:extLst>
            </p:cNvPr>
            <p:cNvSpPr/>
            <p:nvPr/>
          </p:nvSpPr>
          <p:spPr>
            <a:xfrm rot="-699548">
              <a:off x="5294140" y="2193532"/>
              <a:ext cx="1097259" cy="848421"/>
            </a:xfrm>
            <a:custGeom>
              <a:avLst/>
              <a:gdLst/>
              <a:ahLst/>
              <a:cxnLst/>
              <a:rect l="l" t="t" r="r" b="b"/>
              <a:pathLst>
                <a:path w="1097259" h="848421" extrusionOk="0">
                  <a:moveTo>
                    <a:pt x="92927" y="156434"/>
                  </a:moveTo>
                  <a:lnTo>
                    <a:pt x="1097259" y="0"/>
                  </a:lnTo>
                  <a:cubicBezTo>
                    <a:pt x="1095850" y="281676"/>
                    <a:pt x="1094440" y="563353"/>
                    <a:pt x="1093031" y="845029"/>
                  </a:cubicBezTo>
                  <a:lnTo>
                    <a:pt x="0" y="848421"/>
                  </a:lnTo>
                  <a:lnTo>
                    <a:pt x="92927" y="156434"/>
                  </a:lnTo>
                  <a:close/>
                </a:path>
              </a:pathLst>
            </a:cu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 name="Google Shape;98;p1">
              <a:extLst>
                <a:ext uri="{FF2B5EF4-FFF2-40B4-BE49-F238E27FC236}">
                  <a16:creationId xmlns:a16="http://schemas.microsoft.com/office/drawing/2014/main" id="{8ACF08EE-55A4-09C2-94E5-7B17A5149134}"/>
                </a:ext>
              </a:extLst>
            </p:cNvPr>
            <p:cNvSpPr/>
            <p:nvPr/>
          </p:nvSpPr>
          <p:spPr>
            <a:xfrm rot="-699548">
              <a:off x="5338520" y="2102584"/>
              <a:ext cx="1102775" cy="893354"/>
            </a:xfrm>
            <a:custGeom>
              <a:avLst/>
              <a:gdLst/>
              <a:ahLst/>
              <a:cxnLst/>
              <a:rect l="l" t="t" r="r" b="b"/>
              <a:pathLst>
                <a:path w="1102775" h="893354" extrusionOk="0">
                  <a:moveTo>
                    <a:pt x="30912" y="0"/>
                  </a:moveTo>
                  <a:lnTo>
                    <a:pt x="1102775" y="0"/>
                  </a:lnTo>
                  <a:lnTo>
                    <a:pt x="1102775" y="893354"/>
                  </a:lnTo>
                  <a:lnTo>
                    <a:pt x="0" y="827696"/>
                  </a:lnTo>
                  <a:lnTo>
                    <a:pt x="30912" y="0"/>
                  </a:lnTo>
                  <a:close/>
                </a:path>
              </a:pathLst>
            </a:cu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 name="Google Shape;99;p1">
              <a:extLst>
                <a:ext uri="{FF2B5EF4-FFF2-40B4-BE49-F238E27FC236}">
                  <a16:creationId xmlns:a16="http://schemas.microsoft.com/office/drawing/2014/main" id="{6B758EC7-944D-E137-0DE5-AADF7ECF7F4B}"/>
                </a:ext>
              </a:extLst>
            </p:cNvPr>
            <p:cNvSpPr txBox="1"/>
            <p:nvPr/>
          </p:nvSpPr>
          <p:spPr>
            <a:xfrm>
              <a:off x="5403678" y="2271587"/>
              <a:ext cx="972457" cy="733372"/>
            </a:xfrm>
            <a:prstGeom prst="rect">
              <a:avLst/>
            </a:prstGeom>
            <a:grp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dirty="0">
                  <a:solidFill>
                    <a:schemeClr val="lt1"/>
                  </a:solidFill>
                  <a:latin typeface="Open Sans ExtraBold"/>
                  <a:ea typeface="Open Sans ExtraBold"/>
                  <a:cs typeface="Open Sans ExtraBold"/>
                  <a:sym typeface="Open Sans ExtraBold"/>
                </a:rPr>
                <a:t>0</a:t>
              </a:r>
              <a:r>
                <a:rPr lang="en-US" sz="3600" b="1" i="0" u="none" strike="noStrike" cap="none" dirty="0">
                  <a:solidFill>
                    <a:schemeClr val="lt1"/>
                  </a:solidFill>
                  <a:latin typeface="Open Sans ExtraBold"/>
                  <a:ea typeface="Open Sans ExtraBold"/>
                  <a:cs typeface="Open Sans ExtraBold"/>
                  <a:sym typeface="Open Sans ExtraBold"/>
                </a:rPr>
                <a:t>4</a:t>
              </a:r>
              <a:endParaRPr dirty="0"/>
            </a:p>
          </p:txBody>
        </p:sp>
        <p:sp>
          <p:nvSpPr>
            <p:cNvPr id="7" name="Google Shape;102;p1">
              <a:extLst>
                <a:ext uri="{FF2B5EF4-FFF2-40B4-BE49-F238E27FC236}">
                  <a16:creationId xmlns:a16="http://schemas.microsoft.com/office/drawing/2014/main" id="{A2837D9D-0FAE-B06E-8F65-A8EFFF8EAC3B}"/>
                </a:ext>
              </a:extLst>
            </p:cNvPr>
            <p:cNvSpPr txBox="1"/>
            <p:nvPr/>
          </p:nvSpPr>
          <p:spPr>
            <a:xfrm>
              <a:off x="5029440" y="3124875"/>
              <a:ext cx="2133116" cy="419023"/>
            </a:xfrm>
            <a:prstGeom prst="rect">
              <a:avLst/>
            </a:prstGeom>
            <a:grp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b="1" dirty="0">
                  <a:solidFill>
                    <a:schemeClr val="bg1"/>
                  </a:solidFill>
                </a:rPr>
                <a:t>Mr. Aditya Ram</a:t>
              </a:r>
              <a:endParaRPr b="1" dirty="0">
                <a:solidFill>
                  <a:schemeClr val="bg1"/>
                </a:solidFill>
              </a:endParaRPr>
            </a:p>
          </p:txBody>
        </p:sp>
        <p:sp>
          <p:nvSpPr>
            <p:cNvPr id="8" name="Google Shape;103;p1">
              <a:extLst>
                <a:ext uri="{FF2B5EF4-FFF2-40B4-BE49-F238E27FC236}">
                  <a16:creationId xmlns:a16="http://schemas.microsoft.com/office/drawing/2014/main" id="{1B04CF90-0FE8-4F34-68E7-CE65EB215BD2}"/>
                </a:ext>
              </a:extLst>
            </p:cNvPr>
            <p:cNvSpPr/>
            <p:nvPr/>
          </p:nvSpPr>
          <p:spPr>
            <a:xfrm>
              <a:off x="5704114" y="4824374"/>
              <a:ext cx="783771" cy="153044"/>
            </a:xfrm>
            <a:prstGeom prst="roundRect">
              <a:avLst>
                <a:gd name="adj" fmla="val 50000"/>
              </a:avLst>
            </a:pr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9" name="Google Shape;94;p1">
            <a:extLst>
              <a:ext uri="{FF2B5EF4-FFF2-40B4-BE49-F238E27FC236}">
                <a16:creationId xmlns:a16="http://schemas.microsoft.com/office/drawing/2014/main" id="{DB3FC062-CEB4-8707-9EE6-19B164862BFF}"/>
              </a:ext>
            </a:extLst>
          </p:cNvPr>
          <p:cNvGrpSpPr/>
          <p:nvPr/>
        </p:nvGrpSpPr>
        <p:grpSpPr>
          <a:xfrm>
            <a:off x="9347440" y="3056961"/>
            <a:ext cx="2138913" cy="2682182"/>
            <a:chOff x="4746171" y="1934028"/>
            <a:chExt cx="2699657" cy="3043390"/>
          </a:xfrm>
          <a:gradFill>
            <a:gsLst>
              <a:gs pos="100000">
                <a:schemeClr val="bg2">
                  <a:lumMod val="60000"/>
                  <a:lumOff val="40000"/>
                </a:schemeClr>
              </a:gs>
              <a:gs pos="0">
                <a:srgbClr val="00B0F0"/>
              </a:gs>
            </a:gsLst>
            <a:path path="circle">
              <a:fillToRect l="50000" t="50000" r="50000" b="50000"/>
            </a:path>
          </a:gradFill>
        </p:grpSpPr>
        <p:sp>
          <p:nvSpPr>
            <p:cNvPr id="10" name="Google Shape;96;p1">
              <a:extLst>
                <a:ext uri="{FF2B5EF4-FFF2-40B4-BE49-F238E27FC236}">
                  <a16:creationId xmlns:a16="http://schemas.microsoft.com/office/drawing/2014/main" id="{81BA0D50-757C-589C-EF57-6A6A1132596C}"/>
                </a:ext>
              </a:extLst>
            </p:cNvPr>
            <p:cNvSpPr/>
            <p:nvPr/>
          </p:nvSpPr>
          <p:spPr>
            <a:xfrm>
              <a:off x="4746171" y="1934028"/>
              <a:ext cx="2699657" cy="2989943"/>
            </a:xfrm>
            <a:prstGeom prst="roundRect">
              <a:avLst>
                <a:gd name="adj" fmla="val 11829"/>
              </a:avLst>
            </a:pr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 name="Google Shape;97;p1">
              <a:extLst>
                <a:ext uri="{FF2B5EF4-FFF2-40B4-BE49-F238E27FC236}">
                  <a16:creationId xmlns:a16="http://schemas.microsoft.com/office/drawing/2014/main" id="{73E4DCAB-8213-3586-5ED6-EFBB72D6E845}"/>
                </a:ext>
              </a:extLst>
            </p:cNvPr>
            <p:cNvSpPr/>
            <p:nvPr/>
          </p:nvSpPr>
          <p:spPr>
            <a:xfrm rot="-699548">
              <a:off x="5294140" y="2193532"/>
              <a:ext cx="1097259" cy="848421"/>
            </a:xfrm>
            <a:custGeom>
              <a:avLst/>
              <a:gdLst/>
              <a:ahLst/>
              <a:cxnLst/>
              <a:rect l="l" t="t" r="r" b="b"/>
              <a:pathLst>
                <a:path w="1097259" h="848421" extrusionOk="0">
                  <a:moveTo>
                    <a:pt x="92927" y="156434"/>
                  </a:moveTo>
                  <a:lnTo>
                    <a:pt x="1097259" y="0"/>
                  </a:lnTo>
                  <a:cubicBezTo>
                    <a:pt x="1095850" y="281676"/>
                    <a:pt x="1094440" y="563353"/>
                    <a:pt x="1093031" y="845029"/>
                  </a:cubicBezTo>
                  <a:lnTo>
                    <a:pt x="0" y="848421"/>
                  </a:lnTo>
                  <a:lnTo>
                    <a:pt x="92927" y="156434"/>
                  </a:lnTo>
                  <a:close/>
                </a:path>
              </a:pathLst>
            </a:cu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 name="Google Shape;98;p1">
              <a:extLst>
                <a:ext uri="{FF2B5EF4-FFF2-40B4-BE49-F238E27FC236}">
                  <a16:creationId xmlns:a16="http://schemas.microsoft.com/office/drawing/2014/main" id="{B7ECDA3F-F666-8A78-2488-DAE98BCE9469}"/>
                </a:ext>
              </a:extLst>
            </p:cNvPr>
            <p:cNvSpPr/>
            <p:nvPr/>
          </p:nvSpPr>
          <p:spPr>
            <a:xfrm rot="-699548">
              <a:off x="5338520" y="2102584"/>
              <a:ext cx="1102775" cy="893354"/>
            </a:xfrm>
            <a:custGeom>
              <a:avLst/>
              <a:gdLst/>
              <a:ahLst/>
              <a:cxnLst/>
              <a:rect l="l" t="t" r="r" b="b"/>
              <a:pathLst>
                <a:path w="1102775" h="893354" extrusionOk="0">
                  <a:moveTo>
                    <a:pt x="30912" y="0"/>
                  </a:moveTo>
                  <a:lnTo>
                    <a:pt x="1102775" y="0"/>
                  </a:lnTo>
                  <a:lnTo>
                    <a:pt x="1102775" y="893354"/>
                  </a:lnTo>
                  <a:lnTo>
                    <a:pt x="0" y="827696"/>
                  </a:lnTo>
                  <a:lnTo>
                    <a:pt x="30912" y="0"/>
                  </a:lnTo>
                  <a:close/>
                </a:path>
              </a:pathLst>
            </a:cu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 name="Google Shape;99;p1">
              <a:extLst>
                <a:ext uri="{FF2B5EF4-FFF2-40B4-BE49-F238E27FC236}">
                  <a16:creationId xmlns:a16="http://schemas.microsoft.com/office/drawing/2014/main" id="{8113686C-6C6A-91EA-6A19-C3C29556C4B5}"/>
                </a:ext>
              </a:extLst>
            </p:cNvPr>
            <p:cNvSpPr txBox="1"/>
            <p:nvPr/>
          </p:nvSpPr>
          <p:spPr>
            <a:xfrm>
              <a:off x="5403678" y="2271586"/>
              <a:ext cx="972458" cy="733372"/>
            </a:xfrm>
            <a:prstGeom prst="rect">
              <a:avLst/>
            </a:prstGeom>
            <a:grp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dirty="0">
                  <a:solidFill>
                    <a:schemeClr val="lt1"/>
                  </a:solidFill>
                  <a:latin typeface="Open Sans ExtraBold"/>
                  <a:ea typeface="Open Sans ExtraBold"/>
                  <a:cs typeface="Open Sans ExtraBold"/>
                  <a:sym typeface="Open Sans ExtraBold"/>
                </a:rPr>
                <a:t>05</a:t>
              </a:r>
              <a:endParaRPr dirty="0"/>
            </a:p>
          </p:txBody>
        </p:sp>
        <p:sp>
          <p:nvSpPr>
            <p:cNvPr id="15" name="Google Shape;102;p1">
              <a:extLst>
                <a:ext uri="{FF2B5EF4-FFF2-40B4-BE49-F238E27FC236}">
                  <a16:creationId xmlns:a16="http://schemas.microsoft.com/office/drawing/2014/main" id="{9B0980BA-7C27-5881-5D5B-1AA8FB9B8BAE}"/>
                </a:ext>
              </a:extLst>
            </p:cNvPr>
            <p:cNvSpPr txBox="1"/>
            <p:nvPr/>
          </p:nvSpPr>
          <p:spPr>
            <a:xfrm>
              <a:off x="5029440" y="3124875"/>
              <a:ext cx="2133116" cy="419023"/>
            </a:xfrm>
            <a:prstGeom prst="rect">
              <a:avLst/>
            </a:prstGeom>
            <a:grp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b="1" dirty="0">
                  <a:solidFill>
                    <a:schemeClr val="bg1"/>
                  </a:solidFill>
                </a:rPr>
                <a:t>Gaurav Jaiswal</a:t>
              </a:r>
              <a:endParaRPr b="1" dirty="0">
                <a:solidFill>
                  <a:schemeClr val="bg1"/>
                </a:solidFill>
              </a:endParaRPr>
            </a:p>
          </p:txBody>
        </p:sp>
        <p:sp>
          <p:nvSpPr>
            <p:cNvPr id="16" name="Google Shape;103;p1">
              <a:extLst>
                <a:ext uri="{FF2B5EF4-FFF2-40B4-BE49-F238E27FC236}">
                  <a16:creationId xmlns:a16="http://schemas.microsoft.com/office/drawing/2014/main" id="{221AFFDD-B202-74FF-E9D9-1EE0A015B06F}"/>
                </a:ext>
              </a:extLst>
            </p:cNvPr>
            <p:cNvSpPr/>
            <p:nvPr/>
          </p:nvSpPr>
          <p:spPr>
            <a:xfrm>
              <a:off x="5704114" y="4824374"/>
              <a:ext cx="783771" cy="153044"/>
            </a:xfrm>
            <a:prstGeom prst="roundRect">
              <a:avLst>
                <a:gd name="adj" fmla="val 50000"/>
              </a:avLst>
            </a:prstGeom>
            <a:gr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Tree>
    <p:extLst>
      <p:ext uri="{BB962C8B-B14F-4D97-AF65-F5344CB8AC3E}">
        <p14:creationId xmlns:p14="http://schemas.microsoft.com/office/powerpoint/2010/main" val="1428177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p:tgtEl>
                                          <p:spTgt spid="3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p:tgtEl>
                                          <p:spTgt spid="28"/>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p:tgtEl>
                                          <p:spTgt spid="1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p:tgtEl>
                                          <p:spTgt spid="2"/>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B0CA4BD-DEF9-9294-C47C-24C38B5C46E0}"/>
              </a:ext>
            </a:extLst>
          </p:cNvPr>
          <p:cNvGrpSpPr/>
          <p:nvPr/>
        </p:nvGrpSpPr>
        <p:grpSpPr>
          <a:xfrm>
            <a:off x="478973" y="1704206"/>
            <a:ext cx="2569028" cy="4318615"/>
            <a:chOff x="500744" y="1411513"/>
            <a:chExt cx="2569028" cy="4318615"/>
          </a:xfrm>
        </p:grpSpPr>
        <p:sp>
          <p:nvSpPr>
            <p:cNvPr id="57" name="Rectangle: Rounded Corners 56">
              <a:extLst>
                <a:ext uri="{FF2B5EF4-FFF2-40B4-BE49-F238E27FC236}">
                  <a16:creationId xmlns:a16="http://schemas.microsoft.com/office/drawing/2014/main" id="{85A5DD5F-90C6-A6B8-C1F6-844A60D4C6D1}"/>
                </a:ext>
              </a:extLst>
            </p:cNvPr>
            <p:cNvSpPr/>
            <p:nvPr/>
          </p:nvSpPr>
          <p:spPr>
            <a:xfrm>
              <a:off x="500744" y="1411513"/>
              <a:ext cx="2569028" cy="4180115"/>
            </a:xfrm>
            <a:prstGeom prst="roundRect">
              <a:avLst>
                <a:gd name="adj" fmla="val 8757"/>
              </a:avLst>
            </a:prstGeom>
            <a:gradFill flip="none" rotWithShape="1">
              <a:gsLst>
                <a:gs pos="0">
                  <a:srgbClr val="AB02FA"/>
                </a:gs>
                <a:gs pos="100000">
                  <a:srgbClr val="5300BD"/>
                </a:gs>
              </a:gsLst>
              <a:lin ang="0" scaled="1"/>
              <a:tileRect/>
            </a:gradFill>
            <a:ln>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8" name="Rectangle: Rounded Corners 57">
              <a:extLst>
                <a:ext uri="{FF2B5EF4-FFF2-40B4-BE49-F238E27FC236}">
                  <a16:creationId xmlns:a16="http://schemas.microsoft.com/office/drawing/2014/main" id="{D80370F9-A03E-DF79-533E-ECE40D8C3C83}"/>
                </a:ext>
              </a:extLst>
            </p:cNvPr>
            <p:cNvSpPr/>
            <p:nvPr/>
          </p:nvSpPr>
          <p:spPr>
            <a:xfrm>
              <a:off x="609601" y="1480457"/>
              <a:ext cx="2351315" cy="3483429"/>
            </a:xfrm>
            <a:prstGeom prst="roundRect">
              <a:avLst>
                <a:gd name="adj" fmla="val 6288"/>
              </a:avLst>
            </a:prstGeom>
            <a:noFill/>
            <a:ln>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1" name="TextBox 24">
              <a:extLst>
                <a:ext uri="{FF2B5EF4-FFF2-40B4-BE49-F238E27FC236}">
                  <a16:creationId xmlns:a16="http://schemas.microsoft.com/office/drawing/2014/main" id="{ED4D75DF-93C8-5CAE-3DCB-46761F7F71DD}"/>
                </a:ext>
              </a:extLst>
            </p:cNvPr>
            <p:cNvSpPr txBox="1"/>
            <p:nvPr/>
          </p:nvSpPr>
          <p:spPr>
            <a:xfrm>
              <a:off x="550166" y="1929076"/>
              <a:ext cx="2368585" cy="2537618"/>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15000"/>
                </a:lnSpc>
              </a:pPr>
              <a:r>
                <a:rPr lang="en-US" sz="1400" b="1" kern="100" dirty="0">
                  <a:effectLst/>
                  <a:latin typeface="Bahnschrift SemiBold" panose="020B0502040204020203" pitchFamily="34" charset="0"/>
                  <a:ea typeface="Calibri" panose="020F0502020204030204" pitchFamily="34" charset="0"/>
                  <a:cs typeface="Vrinda" panose="020B0502040204020203" pitchFamily="34" charset="0"/>
                </a:rPr>
                <a:t>Translate data into actionable insights that guide decision-making at both the corporate and branch </a:t>
              </a:r>
              <a:r>
                <a:rPr lang="en-US" sz="1400" b="1" kern="100" dirty="0" err="1">
                  <a:effectLst/>
                  <a:latin typeface="Bahnschrift SemiBold" panose="020B0502040204020203" pitchFamily="34" charset="0"/>
                  <a:ea typeface="Calibri" panose="020F0502020204030204" pitchFamily="34" charset="0"/>
                  <a:cs typeface="Vrinda" panose="020B0502040204020203" pitchFamily="34" charset="0"/>
                </a:rPr>
                <a:t>levels.Highlight</a:t>
              </a:r>
              <a:r>
                <a:rPr lang="en-US" sz="1400" b="1" kern="100" dirty="0">
                  <a:effectLst/>
                  <a:latin typeface="Bahnschrift SemiBold" panose="020B0502040204020203" pitchFamily="34" charset="0"/>
                  <a:ea typeface="Calibri" panose="020F0502020204030204" pitchFamily="34" charset="0"/>
                  <a:cs typeface="Vrinda" panose="020B0502040204020203" pitchFamily="34" charset="0"/>
                </a:rPr>
                <a:t> branches that are performing exceptionally well and areas where improvement is needed.</a:t>
              </a:r>
              <a:endParaRPr lang="en-IN" sz="1400" b="1" kern="100" dirty="0">
                <a:effectLst/>
                <a:latin typeface="Bahnschrift SemiBold" panose="020B0502040204020203" pitchFamily="34" charset="0"/>
                <a:ea typeface="Calibri" panose="020F0502020204030204" pitchFamily="34" charset="0"/>
                <a:cs typeface="Vrinda" panose="020B0502040204020203" pitchFamily="34" charset="0"/>
              </a:endParaRPr>
            </a:p>
            <a:p>
              <a:endParaRPr lang="en-US" sz="1400" b="1" dirty="0">
                <a:latin typeface="Bahnschrift SemiBold" panose="020B0502040204020203" pitchFamily="34" charset="0"/>
              </a:endParaRPr>
            </a:p>
          </p:txBody>
        </p:sp>
        <p:sp>
          <p:nvSpPr>
            <p:cNvPr id="62" name="Rectangle: Rounded Corners 61">
              <a:extLst>
                <a:ext uri="{FF2B5EF4-FFF2-40B4-BE49-F238E27FC236}">
                  <a16:creationId xmlns:a16="http://schemas.microsoft.com/office/drawing/2014/main" id="{25BAB40A-617E-8E43-8011-0AF61DC9C2EF}"/>
                </a:ext>
              </a:extLst>
            </p:cNvPr>
            <p:cNvSpPr/>
            <p:nvPr/>
          </p:nvSpPr>
          <p:spPr>
            <a:xfrm>
              <a:off x="1222828" y="5094514"/>
              <a:ext cx="1086399" cy="377372"/>
            </a:xfrm>
            <a:prstGeom prst="roundRect">
              <a:avLst/>
            </a:prstGeom>
            <a:noFill/>
            <a:ln>
              <a:solidFill>
                <a:schemeClr val="bg1">
                  <a:alpha val="76000"/>
                </a:schemeClr>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3" name="TextBox 26">
              <a:extLst>
                <a:ext uri="{FF2B5EF4-FFF2-40B4-BE49-F238E27FC236}">
                  <a16:creationId xmlns:a16="http://schemas.microsoft.com/office/drawing/2014/main" id="{3DEC8C98-4C86-231C-32D6-4D44EF9DA0A3}"/>
                </a:ext>
              </a:extLst>
            </p:cNvPr>
            <p:cNvSpPr txBox="1"/>
            <p:nvPr/>
          </p:nvSpPr>
          <p:spPr>
            <a:xfrm>
              <a:off x="1305423" y="5083797"/>
              <a:ext cx="959668" cy="646331"/>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800"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01</a:t>
              </a:r>
            </a:p>
            <a:p>
              <a:pPr algn="ctr"/>
              <a:endParaRPr lang="en-US" dirty="0">
                <a:solidFill>
                  <a:schemeClr val="bg1"/>
                </a:solidFill>
              </a:endParaRPr>
            </a:p>
          </p:txBody>
        </p:sp>
      </p:grpSp>
      <p:grpSp>
        <p:nvGrpSpPr>
          <p:cNvPr id="5" name="Group 4">
            <a:extLst>
              <a:ext uri="{FF2B5EF4-FFF2-40B4-BE49-F238E27FC236}">
                <a16:creationId xmlns:a16="http://schemas.microsoft.com/office/drawing/2014/main" id="{86A366E9-8900-8A56-4E04-BE81EC5CE2DB}"/>
              </a:ext>
            </a:extLst>
          </p:cNvPr>
          <p:cNvGrpSpPr/>
          <p:nvPr/>
        </p:nvGrpSpPr>
        <p:grpSpPr>
          <a:xfrm>
            <a:off x="3367316" y="1704206"/>
            <a:ext cx="2569028" cy="4180115"/>
            <a:chOff x="3389087" y="1411513"/>
            <a:chExt cx="2569028" cy="4180115"/>
          </a:xfrm>
        </p:grpSpPr>
        <p:sp>
          <p:nvSpPr>
            <p:cNvPr id="50" name="Rectangle: Rounded Corners 49">
              <a:extLst>
                <a:ext uri="{FF2B5EF4-FFF2-40B4-BE49-F238E27FC236}">
                  <a16:creationId xmlns:a16="http://schemas.microsoft.com/office/drawing/2014/main" id="{4693F64D-DCC7-C1EA-1647-882CCE5DEE93}"/>
                </a:ext>
              </a:extLst>
            </p:cNvPr>
            <p:cNvSpPr/>
            <p:nvPr/>
          </p:nvSpPr>
          <p:spPr>
            <a:xfrm>
              <a:off x="3389087" y="1411513"/>
              <a:ext cx="2569028" cy="4180115"/>
            </a:xfrm>
            <a:prstGeom prst="roundRect">
              <a:avLst>
                <a:gd name="adj" fmla="val 8757"/>
              </a:avLst>
            </a:prstGeom>
            <a:gradFill flip="none" rotWithShape="1">
              <a:gsLst>
                <a:gs pos="0">
                  <a:srgbClr val="00CDD2"/>
                </a:gs>
                <a:gs pos="80000">
                  <a:srgbClr val="009DF3"/>
                </a:gs>
              </a:gsLst>
              <a:lin ang="0" scaled="1"/>
              <a:tileRect/>
            </a:gra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1" name="Rectangle: Rounded Corners 50">
              <a:extLst>
                <a:ext uri="{FF2B5EF4-FFF2-40B4-BE49-F238E27FC236}">
                  <a16:creationId xmlns:a16="http://schemas.microsoft.com/office/drawing/2014/main" id="{FB92E70C-A955-56CA-D950-8C5B9BF70245}"/>
                </a:ext>
              </a:extLst>
            </p:cNvPr>
            <p:cNvSpPr/>
            <p:nvPr/>
          </p:nvSpPr>
          <p:spPr>
            <a:xfrm>
              <a:off x="3497944" y="1480457"/>
              <a:ext cx="2351315" cy="3483429"/>
            </a:xfrm>
            <a:prstGeom prst="roundRect">
              <a:avLst>
                <a:gd name="adj" fmla="val 6288"/>
              </a:avLst>
            </a:prstGeom>
            <a:noFill/>
            <a:ln>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4" name="TextBox 38">
              <a:extLst>
                <a:ext uri="{FF2B5EF4-FFF2-40B4-BE49-F238E27FC236}">
                  <a16:creationId xmlns:a16="http://schemas.microsoft.com/office/drawing/2014/main" id="{A11A3172-2018-EF9D-4C52-E027AC36EB63}"/>
                </a:ext>
              </a:extLst>
            </p:cNvPr>
            <p:cNvSpPr txBox="1"/>
            <p:nvPr/>
          </p:nvSpPr>
          <p:spPr>
            <a:xfrm>
              <a:off x="3497944" y="1921329"/>
              <a:ext cx="2433909" cy="2289858"/>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15000"/>
                </a:lnSpc>
              </a:pPr>
              <a:r>
                <a:rPr lang="en-US" sz="1400" b="1" kern="100" dirty="0">
                  <a:effectLst/>
                  <a:latin typeface="Bahnschrift SemiBold" panose="020B0502040204020203" pitchFamily="34" charset="0"/>
                  <a:ea typeface="Calibri" panose="020F0502020204030204" pitchFamily="34" charset="0"/>
                  <a:cs typeface="Vrinda" panose="020B0502040204020203" pitchFamily="34" charset="0"/>
                </a:rPr>
                <a:t>Improve the performance of insurance branches by closely monitoring and analyzing weekly metrics. Regularly track and analyze the weekly performance metrics of various insurance branches.</a:t>
              </a:r>
              <a:endParaRPr lang="en-IN" sz="1400" b="1" kern="100" dirty="0">
                <a:effectLst/>
                <a:latin typeface="Bahnschrift SemiBold" panose="020B0502040204020203" pitchFamily="34" charset="0"/>
                <a:ea typeface="Calibri" panose="020F0502020204030204" pitchFamily="34" charset="0"/>
                <a:cs typeface="Vrinda" panose="020B0502040204020203" pitchFamily="34" charset="0"/>
              </a:endParaRPr>
            </a:p>
            <a:p>
              <a:endParaRPr lang="en-US" sz="1400" b="1" dirty="0"/>
            </a:p>
          </p:txBody>
        </p:sp>
        <p:sp>
          <p:nvSpPr>
            <p:cNvPr id="55" name="Rectangle: Rounded Corners 54">
              <a:extLst>
                <a:ext uri="{FF2B5EF4-FFF2-40B4-BE49-F238E27FC236}">
                  <a16:creationId xmlns:a16="http://schemas.microsoft.com/office/drawing/2014/main" id="{47D6E64F-63ED-16AA-ADF4-DA7DC383B320}"/>
                </a:ext>
              </a:extLst>
            </p:cNvPr>
            <p:cNvSpPr/>
            <p:nvPr/>
          </p:nvSpPr>
          <p:spPr>
            <a:xfrm>
              <a:off x="4111171" y="5094514"/>
              <a:ext cx="1086399" cy="377372"/>
            </a:xfrm>
            <a:prstGeom prst="roundRect">
              <a:avLst/>
            </a:prstGeom>
            <a:noFill/>
            <a:ln>
              <a:solidFill>
                <a:schemeClr val="bg1">
                  <a:alpha val="76000"/>
                </a:schemeClr>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6" name="TextBox 40">
              <a:extLst>
                <a:ext uri="{FF2B5EF4-FFF2-40B4-BE49-F238E27FC236}">
                  <a16:creationId xmlns:a16="http://schemas.microsoft.com/office/drawing/2014/main" id="{5A89610D-870E-20CC-AE56-B22096F5C286}"/>
                </a:ext>
              </a:extLst>
            </p:cNvPr>
            <p:cNvSpPr txBox="1"/>
            <p:nvPr/>
          </p:nvSpPr>
          <p:spPr>
            <a:xfrm>
              <a:off x="4193766" y="5083797"/>
              <a:ext cx="959668" cy="369332"/>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800"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02</a:t>
              </a:r>
              <a:endParaRPr lang="en-US" dirty="0">
                <a:solidFill>
                  <a:schemeClr val="bg1"/>
                </a:solidFill>
              </a:endParaRPr>
            </a:p>
          </p:txBody>
        </p:sp>
      </p:grpSp>
      <p:grpSp>
        <p:nvGrpSpPr>
          <p:cNvPr id="6" name="Group 5">
            <a:extLst>
              <a:ext uri="{FF2B5EF4-FFF2-40B4-BE49-F238E27FC236}">
                <a16:creationId xmlns:a16="http://schemas.microsoft.com/office/drawing/2014/main" id="{61F40577-2AE9-7CF7-B74F-B1590D675EBB}"/>
              </a:ext>
            </a:extLst>
          </p:cNvPr>
          <p:cNvGrpSpPr/>
          <p:nvPr/>
        </p:nvGrpSpPr>
        <p:grpSpPr>
          <a:xfrm>
            <a:off x="6255657" y="1704206"/>
            <a:ext cx="2569028" cy="4318615"/>
            <a:chOff x="6277428" y="1411513"/>
            <a:chExt cx="2569028" cy="4318615"/>
          </a:xfrm>
        </p:grpSpPr>
        <p:sp>
          <p:nvSpPr>
            <p:cNvPr id="43" name="Rectangle: Rounded Corners 42">
              <a:extLst>
                <a:ext uri="{FF2B5EF4-FFF2-40B4-BE49-F238E27FC236}">
                  <a16:creationId xmlns:a16="http://schemas.microsoft.com/office/drawing/2014/main" id="{1B814096-4062-4D26-6396-E585F40C2B84}"/>
                </a:ext>
              </a:extLst>
            </p:cNvPr>
            <p:cNvSpPr/>
            <p:nvPr/>
          </p:nvSpPr>
          <p:spPr>
            <a:xfrm>
              <a:off x="6277428" y="1411513"/>
              <a:ext cx="2569028" cy="4180115"/>
            </a:xfrm>
            <a:prstGeom prst="roundRect">
              <a:avLst>
                <a:gd name="adj" fmla="val 8757"/>
              </a:avLst>
            </a:prstGeom>
            <a:gradFill flip="none" rotWithShape="1">
              <a:gsLst>
                <a:gs pos="0">
                  <a:srgbClr val="FFAF02"/>
                </a:gs>
                <a:gs pos="92000">
                  <a:srgbClr val="FF5D00"/>
                </a:gs>
              </a:gsLst>
              <a:lin ang="0" scaled="1"/>
              <a:tileRect/>
            </a:gra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4" name="Rectangle: Rounded Corners 43">
              <a:extLst>
                <a:ext uri="{FF2B5EF4-FFF2-40B4-BE49-F238E27FC236}">
                  <a16:creationId xmlns:a16="http://schemas.microsoft.com/office/drawing/2014/main" id="{FBC7CDD5-8756-0E98-6932-A1A14915769D}"/>
                </a:ext>
              </a:extLst>
            </p:cNvPr>
            <p:cNvSpPr/>
            <p:nvPr/>
          </p:nvSpPr>
          <p:spPr>
            <a:xfrm>
              <a:off x="6386285" y="1480457"/>
              <a:ext cx="2351315" cy="3483429"/>
            </a:xfrm>
            <a:prstGeom prst="roundRect">
              <a:avLst>
                <a:gd name="adj" fmla="val 6288"/>
              </a:avLst>
            </a:prstGeom>
            <a:noFill/>
            <a:ln>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7" name="TextBox 52">
              <a:extLst>
                <a:ext uri="{FF2B5EF4-FFF2-40B4-BE49-F238E27FC236}">
                  <a16:creationId xmlns:a16="http://schemas.microsoft.com/office/drawing/2014/main" id="{B086827C-86B8-8E68-3475-5FEB211BEFD7}"/>
                </a:ext>
              </a:extLst>
            </p:cNvPr>
            <p:cNvSpPr txBox="1"/>
            <p:nvPr/>
          </p:nvSpPr>
          <p:spPr>
            <a:xfrm>
              <a:off x="6462486" y="1921393"/>
              <a:ext cx="2275114" cy="1058431"/>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15000"/>
                </a:lnSpc>
              </a:pPr>
              <a:r>
                <a:rPr lang="en-US" sz="1400" b="1" kern="100" dirty="0">
                  <a:effectLst/>
                  <a:latin typeface="Bahnschrift SemiBold" panose="020B0502040204020203" pitchFamily="34" charset="0"/>
                  <a:ea typeface="Calibri" panose="020F0502020204030204" pitchFamily="34" charset="0"/>
                  <a:cs typeface="Vrinda" panose="020B0502040204020203" pitchFamily="34" charset="0"/>
                </a:rPr>
                <a:t>Analyze factors influencing customer retention and policy renewals.</a:t>
              </a:r>
              <a:endParaRPr lang="en-US" sz="1400" b="1" dirty="0">
                <a:latin typeface="Bahnschrift SemiBold" panose="020B0502040204020203" pitchFamily="34" charset="0"/>
              </a:endParaRPr>
            </a:p>
          </p:txBody>
        </p:sp>
        <p:sp>
          <p:nvSpPr>
            <p:cNvPr id="48" name="Rectangle: Rounded Corners 47">
              <a:extLst>
                <a:ext uri="{FF2B5EF4-FFF2-40B4-BE49-F238E27FC236}">
                  <a16:creationId xmlns:a16="http://schemas.microsoft.com/office/drawing/2014/main" id="{A46CB28D-2FC8-06D4-2483-2427CDAAE1E2}"/>
                </a:ext>
              </a:extLst>
            </p:cNvPr>
            <p:cNvSpPr/>
            <p:nvPr/>
          </p:nvSpPr>
          <p:spPr>
            <a:xfrm>
              <a:off x="6999512" y="5094514"/>
              <a:ext cx="1086399" cy="377372"/>
            </a:xfrm>
            <a:prstGeom prst="roundRect">
              <a:avLst/>
            </a:prstGeom>
            <a:noFill/>
            <a:ln>
              <a:solidFill>
                <a:schemeClr val="bg1">
                  <a:alpha val="76000"/>
                </a:schemeClr>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9" name="TextBox 54">
              <a:extLst>
                <a:ext uri="{FF2B5EF4-FFF2-40B4-BE49-F238E27FC236}">
                  <a16:creationId xmlns:a16="http://schemas.microsoft.com/office/drawing/2014/main" id="{E907E8D9-F6C3-8507-2DB9-F0BF3E3B1EA1}"/>
                </a:ext>
              </a:extLst>
            </p:cNvPr>
            <p:cNvSpPr txBox="1"/>
            <p:nvPr/>
          </p:nvSpPr>
          <p:spPr>
            <a:xfrm>
              <a:off x="7082107" y="5083797"/>
              <a:ext cx="959668" cy="646331"/>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800"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03</a:t>
              </a:r>
            </a:p>
            <a:p>
              <a:pPr algn="ctr"/>
              <a:endParaRPr lang="en-US" dirty="0">
                <a:solidFill>
                  <a:schemeClr val="bg1"/>
                </a:solidFill>
              </a:endParaRPr>
            </a:p>
          </p:txBody>
        </p:sp>
      </p:grpSp>
      <p:grpSp>
        <p:nvGrpSpPr>
          <p:cNvPr id="7" name="Group 6">
            <a:extLst>
              <a:ext uri="{FF2B5EF4-FFF2-40B4-BE49-F238E27FC236}">
                <a16:creationId xmlns:a16="http://schemas.microsoft.com/office/drawing/2014/main" id="{EFB1313A-796D-DCC5-EF21-399D7552E80D}"/>
              </a:ext>
            </a:extLst>
          </p:cNvPr>
          <p:cNvGrpSpPr/>
          <p:nvPr/>
        </p:nvGrpSpPr>
        <p:grpSpPr>
          <a:xfrm>
            <a:off x="9144000" y="1704206"/>
            <a:ext cx="2569028" cy="4318615"/>
            <a:chOff x="9165771" y="1411513"/>
            <a:chExt cx="2569028" cy="4318615"/>
          </a:xfrm>
        </p:grpSpPr>
        <p:sp>
          <p:nvSpPr>
            <p:cNvPr id="36" name="Rectangle: Rounded Corners 35">
              <a:extLst>
                <a:ext uri="{FF2B5EF4-FFF2-40B4-BE49-F238E27FC236}">
                  <a16:creationId xmlns:a16="http://schemas.microsoft.com/office/drawing/2014/main" id="{C8C453A6-1CA4-DE06-A7F1-DCB73E09840D}"/>
                </a:ext>
              </a:extLst>
            </p:cNvPr>
            <p:cNvSpPr/>
            <p:nvPr/>
          </p:nvSpPr>
          <p:spPr>
            <a:xfrm>
              <a:off x="9165771" y="1411513"/>
              <a:ext cx="2569028" cy="4180115"/>
            </a:xfrm>
            <a:prstGeom prst="roundRect">
              <a:avLst>
                <a:gd name="adj" fmla="val 8757"/>
              </a:avLst>
            </a:prstGeom>
            <a:gradFill flip="none" rotWithShape="1">
              <a:gsLst>
                <a:gs pos="0">
                  <a:srgbClr val="A4CF03"/>
                </a:gs>
                <a:gs pos="82000">
                  <a:srgbClr val="34C300"/>
                </a:gs>
              </a:gsLst>
              <a:lin ang="0" scaled="1"/>
              <a:tileRect/>
            </a:gra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37" name="Rectangle: Rounded Corners 36">
              <a:extLst>
                <a:ext uri="{FF2B5EF4-FFF2-40B4-BE49-F238E27FC236}">
                  <a16:creationId xmlns:a16="http://schemas.microsoft.com/office/drawing/2014/main" id="{A5486E47-064F-7C21-8384-F0C4B8F8804A}"/>
                </a:ext>
              </a:extLst>
            </p:cNvPr>
            <p:cNvSpPr/>
            <p:nvPr/>
          </p:nvSpPr>
          <p:spPr>
            <a:xfrm>
              <a:off x="9274628" y="1480457"/>
              <a:ext cx="2351315" cy="3483429"/>
            </a:xfrm>
            <a:prstGeom prst="roundRect">
              <a:avLst>
                <a:gd name="adj" fmla="val 6288"/>
              </a:avLst>
            </a:prstGeom>
            <a:noFill/>
            <a:ln>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0" name="TextBox 66">
              <a:extLst>
                <a:ext uri="{FF2B5EF4-FFF2-40B4-BE49-F238E27FC236}">
                  <a16:creationId xmlns:a16="http://schemas.microsoft.com/office/drawing/2014/main" id="{D483D774-FC26-BBB0-2569-B6AC361906E9}"/>
                </a:ext>
              </a:extLst>
            </p:cNvPr>
            <p:cNvSpPr txBox="1"/>
            <p:nvPr/>
          </p:nvSpPr>
          <p:spPr>
            <a:xfrm>
              <a:off x="9265992" y="1929509"/>
              <a:ext cx="2368583" cy="2246769"/>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kern="100" dirty="0">
                  <a:effectLst/>
                  <a:latin typeface="Bahnschrift SemiBold" panose="020B0502040204020203" pitchFamily="34" charset="0"/>
                  <a:ea typeface="Calibri" panose="020F0502020204030204" pitchFamily="34" charset="0"/>
                  <a:cs typeface="Vrinda" panose="020B0502040204020203" pitchFamily="34" charset="0"/>
                </a:rPr>
                <a:t>The main objective is to transform the insurance company into a data-driven organization, enhancing its ability to make informed decisions, optimize branch performance, and continuously improve its strategies and operations.</a:t>
              </a:r>
              <a:endParaRPr lang="en-IN" sz="1400" b="1" kern="100" dirty="0">
                <a:effectLst/>
                <a:latin typeface="Bahnschrift SemiBold" panose="020B0502040204020203" pitchFamily="34" charset="0"/>
                <a:ea typeface="Calibri" panose="020F0502020204030204" pitchFamily="34" charset="0"/>
                <a:cs typeface="Vrinda" panose="020B0502040204020203" pitchFamily="34" charset="0"/>
              </a:endParaRPr>
            </a:p>
            <a:p>
              <a:endParaRPr lang="en-US" sz="1400" b="1" dirty="0">
                <a:latin typeface="Bahnschrift SemiBold" panose="020B0502040204020203" pitchFamily="34" charset="0"/>
              </a:endParaRPr>
            </a:p>
          </p:txBody>
        </p:sp>
        <p:sp>
          <p:nvSpPr>
            <p:cNvPr id="41" name="Rectangle: Rounded Corners 40">
              <a:extLst>
                <a:ext uri="{FF2B5EF4-FFF2-40B4-BE49-F238E27FC236}">
                  <a16:creationId xmlns:a16="http://schemas.microsoft.com/office/drawing/2014/main" id="{1BDA9E82-DABB-ED49-6B38-DD9B714911BA}"/>
                </a:ext>
              </a:extLst>
            </p:cNvPr>
            <p:cNvSpPr/>
            <p:nvPr/>
          </p:nvSpPr>
          <p:spPr>
            <a:xfrm>
              <a:off x="9887855" y="5094514"/>
              <a:ext cx="1086399" cy="377372"/>
            </a:xfrm>
            <a:prstGeom prst="roundRect">
              <a:avLst/>
            </a:prstGeom>
            <a:noFill/>
            <a:ln>
              <a:solidFill>
                <a:schemeClr val="bg1">
                  <a:alpha val="76000"/>
                </a:schemeClr>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2" name="TextBox 68">
              <a:extLst>
                <a:ext uri="{FF2B5EF4-FFF2-40B4-BE49-F238E27FC236}">
                  <a16:creationId xmlns:a16="http://schemas.microsoft.com/office/drawing/2014/main" id="{E2F8DCB9-BF44-C31E-46E4-8256E4AB350D}"/>
                </a:ext>
              </a:extLst>
            </p:cNvPr>
            <p:cNvSpPr txBox="1"/>
            <p:nvPr/>
          </p:nvSpPr>
          <p:spPr>
            <a:xfrm>
              <a:off x="9970450" y="5083797"/>
              <a:ext cx="959668" cy="646331"/>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800"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04</a:t>
              </a:r>
            </a:p>
            <a:p>
              <a:pPr algn="ctr"/>
              <a:endParaRPr lang="en-US" dirty="0">
                <a:solidFill>
                  <a:schemeClr val="bg1"/>
                </a:solidFill>
              </a:endParaRPr>
            </a:p>
          </p:txBody>
        </p:sp>
      </p:grpSp>
      <p:grpSp>
        <p:nvGrpSpPr>
          <p:cNvPr id="8" name="Group 7">
            <a:extLst>
              <a:ext uri="{FF2B5EF4-FFF2-40B4-BE49-F238E27FC236}">
                <a16:creationId xmlns:a16="http://schemas.microsoft.com/office/drawing/2014/main" id="{8B484B05-AC74-6456-4EDE-699C2EB9B94C}"/>
              </a:ext>
            </a:extLst>
          </p:cNvPr>
          <p:cNvGrpSpPr/>
          <p:nvPr/>
        </p:nvGrpSpPr>
        <p:grpSpPr>
          <a:xfrm>
            <a:off x="1201057" y="1016416"/>
            <a:ext cx="1124858" cy="1197606"/>
            <a:chOff x="1222828" y="723723"/>
            <a:chExt cx="1124858" cy="1197606"/>
          </a:xfrm>
        </p:grpSpPr>
        <p:sp>
          <p:nvSpPr>
            <p:cNvPr id="31" name="Freeform: Shape 30">
              <a:extLst>
                <a:ext uri="{FF2B5EF4-FFF2-40B4-BE49-F238E27FC236}">
                  <a16:creationId xmlns:a16="http://schemas.microsoft.com/office/drawing/2014/main" id="{CA1F516F-24DA-7DAF-E40C-F7E973CECF22}"/>
                </a:ext>
              </a:extLst>
            </p:cNvPr>
            <p:cNvSpPr/>
            <p:nvPr/>
          </p:nvSpPr>
          <p:spPr>
            <a:xfrm>
              <a:off x="1222828" y="799670"/>
              <a:ext cx="1124858" cy="1121659"/>
            </a:xfrm>
            <a:custGeom>
              <a:avLst/>
              <a:gdLst>
                <a:gd name="connsiteX0" fmla="*/ 594166 w 1124858"/>
                <a:gd name="connsiteY0" fmla="*/ 0 h 1121659"/>
                <a:gd name="connsiteX1" fmla="*/ 675778 w 1124858"/>
                <a:gd name="connsiteY1" fmla="*/ 8228 h 1121659"/>
                <a:gd name="connsiteX2" fmla="*/ 1124858 w 1124858"/>
                <a:gd name="connsiteY2" fmla="*/ 559230 h 1121659"/>
                <a:gd name="connsiteX3" fmla="*/ 562429 w 1124858"/>
                <a:gd name="connsiteY3" fmla="*/ 1121659 h 1121659"/>
                <a:gd name="connsiteX4" fmla="*/ 0 w 1124858"/>
                <a:gd name="connsiteY4" fmla="*/ 559230 h 1121659"/>
                <a:gd name="connsiteX5" fmla="*/ 11427 w 1124858"/>
                <a:gd name="connsiteY5" fmla="*/ 445881 h 1121659"/>
                <a:gd name="connsiteX6" fmla="*/ 16755 w 1124858"/>
                <a:gd name="connsiteY6" fmla="*/ 428717 h 1121659"/>
                <a:gd name="connsiteX7" fmla="*/ 594166 w 1124858"/>
                <a:gd name="connsiteY7" fmla="*/ 0 h 1121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4858" h="1121659">
                  <a:moveTo>
                    <a:pt x="594166" y="0"/>
                  </a:moveTo>
                  <a:lnTo>
                    <a:pt x="675778" y="8228"/>
                  </a:lnTo>
                  <a:cubicBezTo>
                    <a:pt x="932068" y="60672"/>
                    <a:pt x="1124858" y="287437"/>
                    <a:pt x="1124858" y="559230"/>
                  </a:cubicBezTo>
                  <a:cubicBezTo>
                    <a:pt x="1124858" y="869851"/>
                    <a:pt x="873050" y="1121659"/>
                    <a:pt x="562429" y="1121659"/>
                  </a:cubicBezTo>
                  <a:cubicBezTo>
                    <a:pt x="251808" y="1121659"/>
                    <a:pt x="0" y="869851"/>
                    <a:pt x="0" y="559230"/>
                  </a:cubicBezTo>
                  <a:cubicBezTo>
                    <a:pt x="0" y="520402"/>
                    <a:pt x="3935" y="482494"/>
                    <a:pt x="11427" y="445881"/>
                  </a:cubicBezTo>
                  <a:lnTo>
                    <a:pt x="16755" y="428717"/>
                  </a:lnTo>
                  <a:lnTo>
                    <a:pt x="594166" y="0"/>
                  </a:lnTo>
                  <a:close/>
                </a:path>
              </a:pathLst>
            </a:custGeom>
            <a:gradFill flip="none" rotWithShape="1">
              <a:gsLst>
                <a:gs pos="0">
                  <a:srgbClr val="AB02FA"/>
                </a:gs>
                <a:gs pos="100000">
                  <a:srgbClr val="5300BD"/>
                </a:gs>
              </a:gsLst>
              <a:lin ang="0" scaled="1"/>
              <a:tileRect/>
            </a:gra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8B78D404-1389-243C-0CCE-1ACFECBBE61D}"/>
                </a:ext>
              </a:extLst>
            </p:cNvPr>
            <p:cNvSpPr/>
            <p:nvPr/>
          </p:nvSpPr>
          <p:spPr>
            <a:xfrm rot="17155617" flipV="1">
              <a:off x="1239584" y="796471"/>
              <a:ext cx="577411" cy="431916"/>
            </a:xfrm>
            <a:custGeom>
              <a:avLst/>
              <a:gdLst>
                <a:gd name="connsiteX0" fmla="*/ 545674 w 577411"/>
                <a:gd name="connsiteY0" fmla="*/ 0 h 431916"/>
                <a:gd name="connsiteX1" fmla="*/ 577411 w 577411"/>
                <a:gd name="connsiteY1" fmla="*/ 3199 h 431916"/>
                <a:gd name="connsiteX2" fmla="*/ 0 w 577411"/>
                <a:gd name="connsiteY2" fmla="*/ 431916 h 431916"/>
                <a:gd name="connsiteX3" fmla="*/ 27443 w 577411"/>
                <a:gd name="connsiteY3" fmla="*/ 343506 h 431916"/>
                <a:gd name="connsiteX4" fmla="*/ 545674 w 577411"/>
                <a:gd name="connsiteY4" fmla="*/ 0 h 431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411" h="431916">
                  <a:moveTo>
                    <a:pt x="545674" y="0"/>
                  </a:moveTo>
                  <a:lnTo>
                    <a:pt x="577411" y="3199"/>
                  </a:lnTo>
                  <a:lnTo>
                    <a:pt x="0" y="431916"/>
                  </a:lnTo>
                  <a:lnTo>
                    <a:pt x="27443" y="343506"/>
                  </a:lnTo>
                  <a:cubicBezTo>
                    <a:pt x="112825" y="141642"/>
                    <a:pt x="312708" y="0"/>
                    <a:pt x="545674" y="0"/>
                  </a:cubicBezTo>
                  <a:close/>
                </a:path>
              </a:pathLst>
            </a:custGeom>
            <a:solidFill>
              <a:srgbClr val="5300BD"/>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4" name="TextBox 19">
              <a:extLst>
                <a:ext uri="{FF2B5EF4-FFF2-40B4-BE49-F238E27FC236}">
                  <a16:creationId xmlns:a16="http://schemas.microsoft.com/office/drawing/2014/main" id="{40C4F9F7-5D89-CF13-17E3-35A696443F7D}"/>
                </a:ext>
              </a:extLst>
            </p:cNvPr>
            <p:cNvSpPr txBox="1"/>
            <p:nvPr/>
          </p:nvSpPr>
          <p:spPr>
            <a:xfrm>
              <a:off x="1289488" y="1336595"/>
              <a:ext cx="971561" cy="276999"/>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latin typeface="Open Sans Semibold" panose="020B0706030804020204" pitchFamily="34" charset="0"/>
                  <a:ea typeface="Open Sans Semibold" panose="020B0706030804020204" pitchFamily="34" charset="0"/>
                  <a:cs typeface="Open Sans Semibold" panose="020B0706030804020204" pitchFamily="34" charset="0"/>
                </a:rPr>
                <a:t>Objective</a:t>
              </a:r>
            </a:p>
          </p:txBody>
        </p:sp>
      </p:grpSp>
      <p:grpSp>
        <p:nvGrpSpPr>
          <p:cNvPr id="9" name="Group 8">
            <a:extLst>
              <a:ext uri="{FF2B5EF4-FFF2-40B4-BE49-F238E27FC236}">
                <a16:creationId xmlns:a16="http://schemas.microsoft.com/office/drawing/2014/main" id="{95768960-D2C1-FC4A-F87A-FAD1B97AF3A7}"/>
              </a:ext>
            </a:extLst>
          </p:cNvPr>
          <p:cNvGrpSpPr/>
          <p:nvPr/>
        </p:nvGrpSpPr>
        <p:grpSpPr>
          <a:xfrm>
            <a:off x="4089400" y="1016416"/>
            <a:ext cx="1124858" cy="1197606"/>
            <a:chOff x="4111171" y="723723"/>
            <a:chExt cx="1124858" cy="1197606"/>
          </a:xfrm>
        </p:grpSpPr>
        <p:sp>
          <p:nvSpPr>
            <p:cNvPr id="25" name="Freeform: Shape 24">
              <a:extLst>
                <a:ext uri="{FF2B5EF4-FFF2-40B4-BE49-F238E27FC236}">
                  <a16:creationId xmlns:a16="http://schemas.microsoft.com/office/drawing/2014/main" id="{67F7CD02-5F37-3C74-0409-6A639B3D4E76}"/>
                </a:ext>
              </a:extLst>
            </p:cNvPr>
            <p:cNvSpPr/>
            <p:nvPr/>
          </p:nvSpPr>
          <p:spPr>
            <a:xfrm>
              <a:off x="4111171" y="799670"/>
              <a:ext cx="1124858" cy="1121659"/>
            </a:xfrm>
            <a:custGeom>
              <a:avLst/>
              <a:gdLst>
                <a:gd name="connsiteX0" fmla="*/ 594166 w 1124858"/>
                <a:gd name="connsiteY0" fmla="*/ 0 h 1121659"/>
                <a:gd name="connsiteX1" fmla="*/ 675778 w 1124858"/>
                <a:gd name="connsiteY1" fmla="*/ 8228 h 1121659"/>
                <a:gd name="connsiteX2" fmla="*/ 1124858 w 1124858"/>
                <a:gd name="connsiteY2" fmla="*/ 559230 h 1121659"/>
                <a:gd name="connsiteX3" fmla="*/ 562429 w 1124858"/>
                <a:gd name="connsiteY3" fmla="*/ 1121659 h 1121659"/>
                <a:gd name="connsiteX4" fmla="*/ 0 w 1124858"/>
                <a:gd name="connsiteY4" fmla="*/ 559230 h 1121659"/>
                <a:gd name="connsiteX5" fmla="*/ 11427 w 1124858"/>
                <a:gd name="connsiteY5" fmla="*/ 445881 h 1121659"/>
                <a:gd name="connsiteX6" fmla="*/ 16755 w 1124858"/>
                <a:gd name="connsiteY6" fmla="*/ 428717 h 1121659"/>
                <a:gd name="connsiteX7" fmla="*/ 594166 w 1124858"/>
                <a:gd name="connsiteY7" fmla="*/ 0 h 1121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4858" h="1121659">
                  <a:moveTo>
                    <a:pt x="594166" y="0"/>
                  </a:moveTo>
                  <a:lnTo>
                    <a:pt x="675778" y="8228"/>
                  </a:lnTo>
                  <a:cubicBezTo>
                    <a:pt x="932068" y="60672"/>
                    <a:pt x="1124858" y="287437"/>
                    <a:pt x="1124858" y="559230"/>
                  </a:cubicBezTo>
                  <a:cubicBezTo>
                    <a:pt x="1124858" y="869851"/>
                    <a:pt x="873050" y="1121659"/>
                    <a:pt x="562429" y="1121659"/>
                  </a:cubicBezTo>
                  <a:cubicBezTo>
                    <a:pt x="251808" y="1121659"/>
                    <a:pt x="0" y="869851"/>
                    <a:pt x="0" y="559230"/>
                  </a:cubicBezTo>
                  <a:cubicBezTo>
                    <a:pt x="0" y="520402"/>
                    <a:pt x="3935" y="482494"/>
                    <a:pt x="11427" y="445881"/>
                  </a:cubicBezTo>
                  <a:lnTo>
                    <a:pt x="16755" y="428717"/>
                  </a:lnTo>
                  <a:lnTo>
                    <a:pt x="594166" y="0"/>
                  </a:lnTo>
                  <a:close/>
                </a:path>
              </a:pathLst>
            </a:custGeom>
            <a:gradFill flip="none" rotWithShape="1">
              <a:gsLst>
                <a:gs pos="0">
                  <a:srgbClr val="00D3DA"/>
                </a:gs>
                <a:gs pos="100000">
                  <a:srgbClr val="009DF3"/>
                </a:gs>
              </a:gsLst>
              <a:lin ang="0" scaled="1"/>
              <a:tileRect/>
            </a:gra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13087DC3-D26A-8F55-1424-6F8E091355D7}"/>
                </a:ext>
              </a:extLst>
            </p:cNvPr>
            <p:cNvSpPr/>
            <p:nvPr/>
          </p:nvSpPr>
          <p:spPr>
            <a:xfrm rot="17155617" flipV="1">
              <a:off x="4127927" y="796471"/>
              <a:ext cx="577411" cy="431916"/>
            </a:xfrm>
            <a:custGeom>
              <a:avLst/>
              <a:gdLst>
                <a:gd name="connsiteX0" fmla="*/ 545674 w 577411"/>
                <a:gd name="connsiteY0" fmla="*/ 0 h 431916"/>
                <a:gd name="connsiteX1" fmla="*/ 577411 w 577411"/>
                <a:gd name="connsiteY1" fmla="*/ 3199 h 431916"/>
                <a:gd name="connsiteX2" fmla="*/ 0 w 577411"/>
                <a:gd name="connsiteY2" fmla="*/ 431916 h 431916"/>
                <a:gd name="connsiteX3" fmla="*/ 27443 w 577411"/>
                <a:gd name="connsiteY3" fmla="*/ 343506 h 431916"/>
                <a:gd name="connsiteX4" fmla="*/ 545674 w 577411"/>
                <a:gd name="connsiteY4" fmla="*/ 0 h 431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411" h="431916">
                  <a:moveTo>
                    <a:pt x="545674" y="0"/>
                  </a:moveTo>
                  <a:lnTo>
                    <a:pt x="577411" y="3199"/>
                  </a:lnTo>
                  <a:lnTo>
                    <a:pt x="0" y="431916"/>
                  </a:lnTo>
                  <a:lnTo>
                    <a:pt x="27443" y="343506"/>
                  </a:lnTo>
                  <a:cubicBezTo>
                    <a:pt x="112825" y="141642"/>
                    <a:pt x="312708" y="0"/>
                    <a:pt x="545674" y="0"/>
                  </a:cubicBezTo>
                  <a:close/>
                </a:path>
              </a:pathLst>
            </a:custGeom>
            <a:solidFill>
              <a:srgbClr val="009DF3"/>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8" name="TextBox 34">
              <a:extLst>
                <a:ext uri="{FF2B5EF4-FFF2-40B4-BE49-F238E27FC236}">
                  <a16:creationId xmlns:a16="http://schemas.microsoft.com/office/drawing/2014/main" id="{9C664010-A2AD-6F8C-3B48-D04BEB38DD82}"/>
                </a:ext>
              </a:extLst>
            </p:cNvPr>
            <p:cNvSpPr txBox="1"/>
            <p:nvPr/>
          </p:nvSpPr>
          <p:spPr>
            <a:xfrm>
              <a:off x="4214563" y="1345669"/>
              <a:ext cx="971561" cy="276999"/>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latin typeface="Open Sans Semibold" panose="020B0706030804020204" pitchFamily="34" charset="0"/>
                  <a:ea typeface="Open Sans Semibold" panose="020B0706030804020204" pitchFamily="34" charset="0"/>
                  <a:cs typeface="Open Sans Semibold" panose="020B0706030804020204" pitchFamily="34" charset="0"/>
                </a:rPr>
                <a:t>Objective</a:t>
              </a:r>
            </a:p>
          </p:txBody>
        </p:sp>
      </p:grpSp>
      <p:grpSp>
        <p:nvGrpSpPr>
          <p:cNvPr id="10" name="Group 9">
            <a:extLst>
              <a:ext uri="{FF2B5EF4-FFF2-40B4-BE49-F238E27FC236}">
                <a16:creationId xmlns:a16="http://schemas.microsoft.com/office/drawing/2014/main" id="{17CDCDBC-0DAD-2913-678F-3F0870AED13B}"/>
              </a:ext>
            </a:extLst>
          </p:cNvPr>
          <p:cNvGrpSpPr/>
          <p:nvPr/>
        </p:nvGrpSpPr>
        <p:grpSpPr>
          <a:xfrm>
            <a:off x="6977741" y="1016416"/>
            <a:ext cx="1124858" cy="1197606"/>
            <a:chOff x="6999512" y="723723"/>
            <a:chExt cx="1124858" cy="1197606"/>
          </a:xfrm>
        </p:grpSpPr>
        <p:sp>
          <p:nvSpPr>
            <p:cNvPr id="19" name="Freeform: Shape 18">
              <a:extLst>
                <a:ext uri="{FF2B5EF4-FFF2-40B4-BE49-F238E27FC236}">
                  <a16:creationId xmlns:a16="http://schemas.microsoft.com/office/drawing/2014/main" id="{35E6D791-7F4F-A546-2C3F-9B6C6E7FD6F6}"/>
                </a:ext>
              </a:extLst>
            </p:cNvPr>
            <p:cNvSpPr/>
            <p:nvPr/>
          </p:nvSpPr>
          <p:spPr>
            <a:xfrm>
              <a:off x="6999512" y="799670"/>
              <a:ext cx="1124858" cy="1121659"/>
            </a:xfrm>
            <a:custGeom>
              <a:avLst/>
              <a:gdLst>
                <a:gd name="connsiteX0" fmla="*/ 594166 w 1124858"/>
                <a:gd name="connsiteY0" fmla="*/ 0 h 1121659"/>
                <a:gd name="connsiteX1" fmla="*/ 675778 w 1124858"/>
                <a:gd name="connsiteY1" fmla="*/ 8228 h 1121659"/>
                <a:gd name="connsiteX2" fmla="*/ 1124858 w 1124858"/>
                <a:gd name="connsiteY2" fmla="*/ 559230 h 1121659"/>
                <a:gd name="connsiteX3" fmla="*/ 562429 w 1124858"/>
                <a:gd name="connsiteY3" fmla="*/ 1121659 h 1121659"/>
                <a:gd name="connsiteX4" fmla="*/ 0 w 1124858"/>
                <a:gd name="connsiteY4" fmla="*/ 559230 h 1121659"/>
                <a:gd name="connsiteX5" fmla="*/ 11427 w 1124858"/>
                <a:gd name="connsiteY5" fmla="*/ 445881 h 1121659"/>
                <a:gd name="connsiteX6" fmla="*/ 16755 w 1124858"/>
                <a:gd name="connsiteY6" fmla="*/ 428717 h 1121659"/>
                <a:gd name="connsiteX7" fmla="*/ 594166 w 1124858"/>
                <a:gd name="connsiteY7" fmla="*/ 0 h 1121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4858" h="1121659">
                  <a:moveTo>
                    <a:pt x="594166" y="0"/>
                  </a:moveTo>
                  <a:lnTo>
                    <a:pt x="675778" y="8228"/>
                  </a:lnTo>
                  <a:cubicBezTo>
                    <a:pt x="932068" y="60672"/>
                    <a:pt x="1124858" y="287437"/>
                    <a:pt x="1124858" y="559230"/>
                  </a:cubicBezTo>
                  <a:cubicBezTo>
                    <a:pt x="1124858" y="869851"/>
                    <a:pt x="873050" y="1121659"/>
                    <a:pt x="562429" y="1121659"/>
                  </a:cubicBezTo>
                  <a:cubicBezTo>
                    <a:pt x="251808" y="1121659"/>
                    <a:pt x="0" y="869851"/>
                    <a:pt x="0" y="559230"/>
                  </a:cubicBezTo>
                  <a:cubicBezTo>
                    <a:pt x="0" y="520402"/>
                    <a:pt x="3935" y="482494"/>
                    <a:pt x="11427" y="445881"/>
                  </a:cubicBezTo>
                  <a:lnTo>
                    <a:pt x="16755" y="428717"/>
                  </a:lnTo>
                  <a:lnTo>
                    <a:pt x="594166" y="0"/>
                  </a:lnTo>
                  <a:close/>
                </a:path>
              </a:pathLst>
            </a:custGeom>
            <a:gradFill flip="none" rotWithShape="1">
              <a:gsLst>
                <a:gs pos="0">
                  <a:srgbClr val="FFAF02"/>
                </a:gs>
                <a:gs pos="100000">
                  <a:srgbClr val="FF5D00"/>
                </a:gs>
              </a:gsLst>
              <a:lin ang="0" scaled="1"/>
              <a:tileRect/>
            </a:gra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29152332-6D83-40DA-C748-44DDD9FC026B}"/>
                </a:ext>
              </a:extLst>
            </p:cNvPr>
            <p:cNvSpPr/>
            <p:nvPr/>
          </p:nvSpPr>
          <p:spPr>
            <a:xfrm rot="17155617" flipV="1">
              <a:off x="7016268" y="796471"/>
              <a:ext cx="577411" cy="431916"/>
            </a:xfrm>
            <a:custGeom>
              <a:avLst/>
              <a:gdLst>
                <a:gd name="connsiteX0" fmla="*/ 545674 w 577411"/>
                <a:gd name="connsiteY0" fmla="*/ 0 h 431916"/>
                <a:gd name="connsiteX1" fmla="*/ 577411 w 577411"/>
                <a:gd name="connsiteY1" fmla="*/ 3199 h 431916"/>
                <a:gd name="connsiteX2" fmla="*/ 0 w 577411"/>
                <a:gd name="connsiteY2" fmla="*/ 431916 h 431916"/>
                <a:gd name="connsiteX3" fmla="*/ 27443 w 577411"/>
                <a:gd name="connsiteY3" fmla="*/ 343506 h 431916"/>
                <a:gd name="connsiteX4" fmla="*/ 545674 w 577411"/>
                <a:gd name="connsiteY4" fmla="*/ 0 h 431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411" h="431916">
                  <a:moveTo>
                    <a:pt x="545674" y="0"/>
                  </a:moveTo>
                  <a:lnTo>
                    <a:pt x="577411" y="3199"/>
                  </a:lnTo>
                  <a:lnTo>
                    <a:pt x="0" y="431916"/>
                  </a:lnTo>
                  <a:lnTo>
                    <a:pt x="27443" y="343506"/>
                  </a:lnTo>
                  <a:cubicBezTo>
                    <a:pt x="112825" y="141642"/>
                    <a:pt x="312708" y="0"/>
                    <a:pt x="545674" y="0"/>
                  </a:cubicBezTo>
                  <a:close/>
                </a:path>
              </a:pathLst>
            </a:custGeom>
            <a:solidFill>
              <a:srgbClr val="FF5D00"/>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2" name="TextBox 48">
              <a:extLst>
                <a:ext uri="{FF2B5EF4-FFF2-40B4-BE49-F238E27FC236}">
                  <a16:creationId xmlns:a16="http://schemas.microsoft.com/office/drawing/2014/main" id="{6FC2DA54-D0D5-E3CC-D166-511A7D2DD9A5}"/>
                </a:ext>
              </a:extLst>
            </p:cNvPr>
            <p:cNvSpPr txBox="1"/>
            <p:nvPr/>
          </p:nvSpPr>
          <p:spPr>
            <a:xfrm>
              <a:off x="7087479" y="1330215"/>
              <a:ext cx="971561" cy="276999"/>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latin typeface="Open Sans Semibold" panose="020B0706030804020204" pitchFamily="34" charset="0"/>
                  <a:ea typeface="Open Sans Semibold" panose="020B0706030804020204" pitchFamily="34" charset="0"/>
                  <a:cs typeface="Open Sans Semibold" panose="020B0706030804020204" pitchFamily="34" charset="0"/>
                </a:rPr>
                <a:t>Objective</a:t>
              </a:r>
            </a:p>
          </p:txBody>
        </p:sp>
      </p:grpSp>
      <p:grpSp>
        <p:nvGrpSpPr>
          <p:cNvPr id="11" name="Group 10">
            <a:extLst>
              <a:ext uri="{FF2B5EF4-FFF2-40B4-BE49-F238E27FC236}">
                <a16:creationId xmlns:a16="http://schemas.microsoft.com/office/drawing/2014/main" id="{54F77428-D297-7E3F-1ADA-CCA939EC7AA8}"/>
              </a:ext>
            </a:extLst>
          </p:cNvPr>
          <p:cNvGrpSpPr/>
          <p:nvPr/>
        </p:nvGrpSpPr>
        <p:grpSpPr>
          <a:xfrm>
            <a:off x="9866084" y="1016416"/>
            <a:ext cx="1124858" cy="1197606"/>
            <a:chOff x="9887855" y="723723"/>
            <a:chExt cx="1124858" cy="1197606"/>
          </a:xfrm>
        </p:grpSpPr>
        <p:sp>
          <p:nvSpPr>
            <p:cNvPr id="13" name="Freeform: Shape 12">
              <a:extLst>
                <a:ext uri="{FF2B5EF4-FFF2-40B4-BE49-F238E27FC236}">
                  <a16:creationId xmlns:a16="http://schemas.microsoft.com/office/drawing/2014/main" id="{E39345E2-C916-AD56-36D4-BA3B56A163F0}"/>
                </a:ext>
              </a:extLst>
            </p:cNvPr>
            <p:cNvSpPr/>
            <p:nvPr/>
          </p:nvSpPr>
          <p:spPr>
            <a:xfrm>
              <a:off x="9887855" y="799670"/>
              <a:ext cx="1124858" cy="1121659"/>
            </a:xfrm>
            <a:custGeom>
              <a:avLst/>
              <a:gdLst>
                <a:gd name="connsiteX0" fmla="*/ 594166 w 1124858"/>
                <a:gd name="connsiteY0" fmla="*/ 0 h 1121659"/>
                <a:gd name="connsiteX1" fmla="*/ 675778 w 1124858"/>
                <a:gd name="connsiteY1" fmla="*/ 8228 h 1121659"/>
                <a:gd name="connsiteX2" fmla="*/ 1124858 w 1124858"/>
                <a:gd name="connsiteY2" fmla="*/ 559230 h 1121659"/>
                <a:gd name="connsiteX3" fmla="*/ 562429 w 1124858"/>
                <a:gd name="connsiteY3" fmla="*/ 1121659 h 1121659"/>
                <a:gd name="connsiteX4" fmla="*/ 0 w 1124858"/>
                <a:gd name="connsiteY4" fmla="*/ 559230 h 1121659"/>
                <a:gd name="connsiteX5" fmla="*/ 11427 w 1124858"/>
                <a:gd name="connsiteY5" fmla="*/ 445881 h 1121659"/>
                <a:gd name="connsiteX6" fmla="*/ 16755 w 1124858"/>
                <a:gd name="connsiteY6" fmla="*/ 428717 h 1121659"/>
                <a:gd name="connsiteX7" fmla="*/ 594166 w 1124858"/>
                <a:gd name="connsiteY7" fmla="*/ 0 h 1121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4858" h="1121659">
                  <a:moveTo>
                    <a:pt x="594166" y="0"/>
                  </a:moveTo>
                  <a:lnTo>
                    <a:pt x="675778" y="8228"/>
                  </a:lnTo>
                  <a:cubicBezTo>
                    <a:pt x="932068" y="60672"/>
                    <a:pt x="1124858" y="287437"/>
                    <a:pt x="1124858" y="559230"/>
                  </a:cubicBezTo>
                  <a:cubicBezTo>
                    <a:pt x="1124858" y="869851"/>
                    <a:pt x="873050" y="1121659"/>
                    <a:pt x="562429" y="1121659"/>
                  </a:cubicBezTo>
                  <a:cubicBezTo>
                    <a:pt x="251808" y="1121659"/>
                    <a:pt x="0" y="869851"/>
                    <a:pt x="0" y="559230"/>
                  </a:cubicBezTo>
                  <a:cubicBezTo>
                    <a:pt x="0" y="520402"/>
                    <a:pt x="3935" y="482494"/>
                    <a:pt x="11427" y="445881"/>
                  </a:cubicBezTo>
                  <a:lnTo>
                    <a:pt x="16755" y="428717"/>
                  </a:lnTo>
                  <a:lnTo>
                    <a:pt x="594166" y="0"/>
                  </a:lnTo>
                  <a:close/>
                </a:path>
              </a:pathLst>
            </a:custGeom>
            <a:gradFill flip="none" rotWithShape="1">
              <a:gsLst>
                <a:gs pos="0">
                  <a:srgbClr val="A4CF03"/>
                </a:gs>
                <a:gs pos="100000">
                  <a:srgbClr val="34C300"/>
                </a:gs>
              </a:gsLst>
              <a:lin ang="0" scaled="1"/>
              <a:tileRect/>
            </a:gra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5" name="Freeform: Shape 14">
              <a:extLst>
                <a:ext uri="{FF2B5EF4-FFF2-40B4-BE49-F238E27FC236}">
                  <a16:creationId xmlns:a16="http://schemas.microsoft.com/office/drawing/2014/main" id="{4C60A1AB-7498-4467-6D93-8F1AC53E125D}"/>
                </a:ext>
              </a:extLst>
            </p:cNvPr>
            <p:cNvSpPr/>
            <p:nvPr/>
          </p:nvSpPr>
          <p:spPr>
            <a:xfrm rot="17155617" flipV="1">
              <a:off x="9904611" y="796471"/>
              <a:ext cx="577411" cy="431916"/>
            </a:xfrm>
            <a:custGeom>
              <a:avLst/>
              <a:gdLst>
                <a:gd name="connsiteX0" fmla="*/ 545674 w 577411"/>
                <a:gd name="connsiteY0" fmla="*/ 0 h 431916"/>
                <a:gd name="connsiteX1" fmla="*/ 577411 w 577411"/>
                <a:gd name="connsiteY1" fmla="*/ 3199 h 431916"/>
                <a:gd name="connsiteX2" fmla="*/ 0 w 577411"/>
                <a:gd name="connsiteY2" fmla="*/ 431916 h 431916"/>
                <a:gd name="connsiteX3" fmla="*/ 27443 w 577411"/>
                <a:gd name="connsiteY3" fmla="*/ 343506 h 431916"/>
                <a:gd name="connsiteX4" fmla="*/ 545674 w 577411"/>
                <a:gd name="connsiteY4" fmla="*/ 0 h 431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411" h="431916">
                  <a:moveTo>
                    <a:pt x="545674" y="0"/>
                  </a:moveTo>
                  <a:lnTo>
                    <a:pt x="577411" y="3199"/>
                  </a:lnTo>
                  <a:lnTo>
                    <a:pt x="0" y="431916"/>
                  </a:lnTo>
                  <a:lnTo>
                    <a:pt x="27443" y="343506"/>
                  </a:lnTo>
                  <a:cubicBezTo>
                    <a:pt x="112825" y="141642"/>
                    <a:pt x="312708" y="0"/>
                    <a:pt x="545674" y="0"/>
                  </a:cubicBezTo>
                  <a:close/>
                </a:path>
              </a:pathLst>
            </a:custGeom>
            <a:solidFill>
              <a:srgbClr val="34C300"/>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TextBox 62">
              <a:extLst>
                <a:ext uri="{FF2B5EF4-FFF2-40B4-BE49-F238E27FC236}">
                  <a16:creationId xmlns:a16="http://schemas.microsoft.com/office/drawing/2014/main" id="{8F45A934-E256-561A-0659-E8FC820ECD1B}"/>
                </a:ext>
              </a:extLst>
            </p:cNvPr>
            <p:cNvSpPr txBox="1"/>
            <p:nvPr/>
          </p:nvSpPr>
          <p:spPr>
            <a:xfrm>
              <a:off x="10012997" y="1326147"/>
              <a:ext cx="971561" cy="276999"/>
            </a:xfrm>
            <a:prstGeom prst="rect">
              <a:avLst/>
            </a:prstGeom>
            <a:noFill/>
            <a:scene3d>
              <a:camera prst="orthographicFront"/>
              <a:lightRig rig="threePt" dir="t"/>
            </a:scene3d>
            <a:sp3d>
              <a:bevelT/>
            </a:sp3d>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b="1" dirty="0">
                  <a:latin typeface="Open Sans Semibold" panose="020B0706030804020204" pitchFamily="34" charset="0"/>
                  <a:ea typeface="Open Sans Semibold" panose="020B0706030804020204" pitchFamily="34" charset="0"/>
                  <a:cs typeface="Open Sans Semibold" panose="020B0706030804020204" pitchFamily="34" charset="0"/>
                </a:rPr>
                <a:t>Objective</a:t>
              </a:r>
            </a:p>
          </p:txBody>
        </p:sp>
      </p:grpSp>
      <p:sp>
        <p:nvSpPr>
          <p:cNvPr id="64" name="Rectangle 63">
            <a:extLst>
              <a:ext uri="{FF2B5EF4-FFF2-40B4-BE49-F238E27FC236}">
                <a16:creationId xmlns:a16="http://schemas.microsoft.com/office/drawing/2014/main" id="{DEF54870-2E23-C334-EA2E-E60ED9EA4392}"/>
              </a:ext>
            </a:extLst>
          </p:cNvPr>
          <p:cNvSpPr/>
          <p:nvPr/>
        </p:nvSpPr>
        <p:spPr>
          <a:xfrm>
            <a:off x="3070076" y="35545"/>
            <a:ext cx="5496201" cy="695526"/>
          </a:xfrm>
          <a:prstGeom prst="rect">
            <a:avLst/>
          </a:prstGeom>
          <a:gradFill flip="none" rotWithShape="1">
            <a:gsLst>
              <a:gs pos="100000">
                <a:srgbClr val="7030A0"/>
              </a:gs>
              <a:gs pos="0">
                <a:srgbClr val="FF0000"/>
              </a:gs>
            </a:gsLst>
            <a:path path="circle">
              <a:fillToRect l="50000" t="50000" r="50000" b="50000"/>
            </a:path>
            <a:tileRect/>
          </a:gra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Bahnschrift SemiBold" panose="020B0502040204020203" pitchFamily="34" charset="0"/>
              </a:rPr>
              <a:t>Objectives</a:t>
            </a:r>
          </a:p>
        </p:txBody>
      </p:sp>
    </p:spTree>
    <p:extLst>
      <p:ext uri="{BB962C8B-B14F-4D97-AF65-F5344CB8AC3E}">
        <p14:creationId xmlns:p14="http://schemas.microsoft.com/office/powerpoint/2010/main" val="462448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6BCA1BD8-9436-47A6-B08A-B1F09C2F2EC1}"/>
              </a:ext>
            </a:extLst>
          </p:cNvPr>
          <p:cNvGrpSpPr/>
          <p:nvPr/>
        </p:nvGrpSpPr>
        <p:grpSpPr>
          <a:xfrm>
            <a:off x="4684058" y="2017058"/>
            <a:ext cx="2823885" cy="2823885"/>
            <a:chOff x="4492487" y="1825487"/>
            <a:chExt cx="3207026" cy="3207026"/>
          </a:xfrm>
        </p:grpSpPr>
        <p:sp>
          <p:nvSpPr>
            <p:cNvPr id="18" name="Freeform: Shape 17">
              <a:extLst>
                <a:ext uri="{FF2B5EF4-FFF2-40B4-BE49-F238E27FC236}">
                  <a16:creationId xmlns:a16="http://schemas.microsoft.com/office/drawing/2014/main" id="{B472E0E6-C57F-4E4C-8719-86281FD6B58A}"/>
                </a:ext>
              </a:extLst>
            </p:cNvPr>
            <p:cNvSpPr/>
            <p:nvPr/>
          </p:nvSpPr>
          <p:spPr>
            <a:xfrm>
              <a:off x="4492487" y="1825487"/>
              <a:ext cx="3207026" cy="3207026"/>
            </a:xfrm>
            <a:custGeom>
              <a:avLst/>
              <a:gdLst>
                <a:gd name="connsiteX0" fmla="*/ 1488914 w 3207026"/>
                <a:gd name="connsiteY0" fmla="*/ 0 h 3207026"/>
                <a:gd name="connsiteX1" fmla="*/ 1718112 w 3207026"/>
                <a:gd name="connsiteY1" fmla="*/ 0 h 3207026"/>
                <a:gd name="connsiteX2" fmla="*/ 1744025 w 3207026"/>
                <a:gd name="connsiteY2" fmla="*/ 193526 h 3207026"/>
                <a:gd name="connsiteX3" fmla="*/ 1746005 w 3207026"/>
                <a:gd name="connsiteY3" fmla="*/ 228999 h 3207026"/>
                <a:gd name="connsiteX4" fmla="*/ 1821131 w 3207026"/>
                <a:gd name="connsiteY4" fmla="*/ 240464 h 3207026"/>
                <a:gd name="connsiteX5" fmla="*/ 1832721 w 3207026"/>
                <a:gd name="connsiteY5" fmla="*/ 205203 h 3207026"/>
                <a:gd name="connsiteX6" fmla="*/ 1907839 w 3207026"/>
                <a:gd name="connsiteY6" fmla="*/ 24978 h 3207026"/>
                <a:gd name="connsiteX7" fmla="*/ 2129227 w 3207026"/>
                <a:gd name="connsiteY7" fmla="*/ 84299 h 3207026"/>
                <a:gd name="connsiteX8" fmla="*/ 2104169 w 3207026"/>
                <a:gd name="connsiteY8" fmla="*/ 277937 h 3207026"/>
                <a:gd name="connsiteX9" fmla="*/ 2096856 w 3207026"/>
                <a:gd name="connsiteY9" fmla="*/ 312924 h 3207026"/>
                <a:gd name="connsiteX10" fmla="*/ 2110197 w 3207026"/>
                <a:gd name="connsiteY10" fmla="*/ 317529 h 3207026"/>
                <a:gd name="connsiteX11" fmla="*/ 2165746 w 3207026"/>
                <a:gd name="connsiteY11" fmla="*/ 344384 h 3207026"/>
                <a:gd name="connsiteX12" fmla="*/ 2186820 w 3207026"/>
                <a:gd name="connsiteY12" fmla="*/ 312172 h 3207026"/>
                <a:gd name="connsiteX13" fmla="*/ 2306024 w 3207026"/>
                <a:gd name="connsiteY13" fmla="*/ 157531 h 3207026"/>
                <a:gd name="connsiteX14" fmla="*/ 2504515 w 3207026"/>
                <a:gd name="connsiteY14" fmla="*/ 272130 h 3207026"/>
                <a:gd name="connsiteX15" fmla="*/ 2430194 w 3207026"/>
                <a:gd name="connsiteY15" fmla="*/ 452684 h 3207026"/>
                <a:gd name="connsiteX16" fmla="*/ 2412760 w 3207026"/>
                <a:gd name="connsiteY16" fmla="*/ 487189 h 3207026"/>
                <a:gd name="connsiteX17" fmla="*/ 2463149 w 3207026"/>
                <a:gd name="connsiteY17" fmla="*/ 521554 h 3207026"/>
                <a:gd name="connsiteX18" fmla="*/ 2474133 w 3207026"/>
                <a:gd name="connsiteY18" fmla="*/ 531322 h 3207026"/>
                <a:gd name="connsiteX19" fmla="*/ 2501168 w 3207026"/>
                <a:gd name="connsiteY19" fmla="*/ 507145 h 3207026"/>
                <a:gd name="connsiteX20" fmla="*/ 2656334 w 3207026"/>
                <a:gd name="connsiteY20" fmla="*/ 388625 h 3207026"/>
                <a:gd name="connsiteX21" fmla="*/ 2818402 w 3207026"/>
                <a:gd name="connsiteY21" fmla="*/ 550692 h 3207026"/>
                <a:gd name="connsiteX22" fmla="*/ 2699882 w 3207026"/>
                <a:gd name="connsiteY22" fmla="*/ 705858 h 3207026"/>
                <a:gd name="connsiteX23" fmla="*/ 2676038 w 3207026"/>
                <a:gd name="connsiteY23" fmla="*/ 732521 h 3207026"/>
                <a:gd name="connsiteX24" fmla="*/ 2678985 w 3207026"/>
                <a:gd name="connsiteY24" fmla="*/ 735785 h 3207026"/>
                <a:gd name="connsiteX25" fmla="*/ 2721679 w 3207026"/>
                <a:gd name="connsiteY25" fmla="*/ 793336 h 3207026"/>
                <a:gd name="connsiteX26" fmla="*/ 2754342 w 3207026"/>
                <a:gd name="connsiteY26" fmla="*/ 776833 h 3207026"/>
                <a:gd name="connsiteX27" fmla="*/ 2934897 w 3207026"/>
                <a:gd name="connsiteY27" fmla="*/ 702511 h 3207026"/>
                <a:gd name="connsiteX28" fmla="*/ 3049496 w 3207026"/>
                <a:gd name="connsiteY28" fmla="*/ 901002 h 3207026"/>
                <a:gd name="connsiteX29" fmla="*/ 2894854 w 3207026"/>
                <a:gd name="connsiteY29" fmla="*/ 1020206 h 3207026"/>
                <a:gd name="connsiteX30" fmla="*/ 2864966 w 3207026"/>
                <a:gd name="connsiteY30" fmla="*/ 1039760 h 3207026"/>
                <a:gd name="connsiteX31" fmla="*/ 2893764 w 3207026"/>
                <a:gd name="connsiteY31" fmla="*/ 1110241 h 3207026"/>
                <a:gd name="connsiteX32" fmla="*/ 2929089 w 3207026"/>
                <a:gd name="connsiteY32" fmla="*/ 1102858 h 3207026"/>
                <a:gd name="connsiteX33" fmla="*/ 3122727 w 3207026"/>
                <a:gd name="connsiteY33" fmla="*/ 1077799 h 3207026"/>
                <a:gd name="connsiteX34" fmla="*/ 3182048 w 3207026"/>
                <a:gd name="connsiteY34" fmla="*/ 1299187 h 3207026"/>
                <a:gd name="connsiteX35" fmla="*/ 3001824 w 3207026"/>
                <a:gd name="connsiteY35" fmla="*/ 1374305 h 3207026"/>
                <a:gd name="connsiteX36" fmla="*/ 2967440 w 3207026"/>
                <a:gd name="connsiteY36" fmla="*/ 1385606 h 3207026"/>
                <a:gd name="connsiteX37" fmla="*/ 2977336 w 3207026"/>
                <a:gd name="connsiteY37" fmla="*/ 1460983 h 3207026"/>
                <a:gd name="connsiteX38" fmla="*/ 3013501 w 3207026"/>
                <a:gd name="connsiteY38" fmla="*/ 1463001 h 3207026"/>
                <a:gd name="connsiteX39" fmla="*/ 3207026 w 3207026"/>
                <a:gd name="connsiteY39" fmla="*/ 1488914 h 3207026"/>
                <a:gd name="connsiteX40" fmla="*/ 3207026 w 3207026"/>
                <a:gd name="connsiteY40" fmla="*/ 1718112 h 3207026"/>
                <a:gd name="connsiteX41" fmla="*/ 3013501 w 3207026"/>
                <a:gd name="connsiteY41" fmla="*/ 1744025 h 3207026"/>
                <a:gd name="connsiteX42" fmla="*/ 2977379 w 3207026"/>
                <a:gd name="connsiteY42" fmla="*/ 1746041 h 3207026"/>
                <a:gd name="connsiteX43" fmla="*/ 2967330 w 3207026"/>
                <a:gd name="connsiteY43" fmla="*/ 1821384 h 3207026"/>
                <a:gd name="connsiteX44" fmla="*/ 3001824 w 3207026"/>
                <a:gd name="connsiteY44" fmla="*/ 1832721 h 3207026"/>
                <a:gd name="connsiteX45" fmla="*/ 3182048 w 3207026"/>
                <a:gd name="connsiteY45" fmla="*/ 1907839 h 3207026"/>
                <a:gd name="connsiteX46" fmla="*/ 3122727 w 3207026"/>
                <a:gd name="connsiteY46" fmla="*/ 2129227 h 3207026"/>
                <a:gd name="connsiteX47" fmla="*/ 2929089 w 3207026"/>
                <a:gd name="connsiteY47" fmla="*/ 2104169 h 3207026"/>
                <a:gd name="connsiteX48" fmla="*/ 2891830 w 3207026"/>
                <a:gd name="connsiteY48" fmla="*/ 2096381 h 3207026"/>
                <a:gd name="connsiteX49" fmla="*/ 2862247 w 3207026"/>
                <a:gd name="connsiteY49" fmla="*/ 2165487 h 3207026"/>
                <a:gd name="connsiteX50" fmla="*/ 2894854 w 3207026"/>
                <a:gd name="connsiteY50" fmla="*/ 2186820 h 3207026"/>
                <a:gd name="connsiteX51" fmla="*/ 3049496 w 3207026"/>
                <a:gd name="connsiteY51" fmla="*/ 2306024 h 3207026"/>
                <a:gd name="connsiteX52" fmla="*/ 2934897 w 3207026"/>
                <a:gd name="connsiteY52" fmla="*/ 2504515 h 3207026"/>
                <a:gd name="connsiteX53" fmla="*/ 2754342 w 3207026"/>
                <a:gd name="connsiteY53" fmla="*/ 2430194 h 3207026"/>
                <a:gd name="connsiteX54" fmla="*/ 2720974 w 3207026"/>
                <a:gd name="connsiteY54" fmla="*/ 2413334 h 3207026"/>
                <a:gd name="connsiteX55" fmla="*/ 2675425 w 3207026"/>
                <a:gd name="connsiteY55" fmla="*/ 2473820 h 3207026"/>
                <a:gd name="connsiteX56" fmla="*/ 2699882 w 3207026"/>
                <a:gd name="connsiteY56" fmla="*/ 2501168 h 3207026"/>
                <a:gd name="connsiteX57" fmla="*/ 2818402 w 3207026"/>
                <a:gd name="connsiteY57" fmla="*/ 2656334 h 3207026"/>
                <a:gd name="connsiteX58" fmla="*/ 2656334 w 3207026"/>
                <a:gd name="connsiteY58" fmla="*/ 2818402 h 3207026"/>
                <a:gd name="connsiteX59" fmla="*/ 2501168 w 3207026"/>
                <a:gd name="connsiteY59" fmla="*/ 2699882 h 3207026"/>
                <a:gd name="connsiteX60" fmla="*/ 2473958 w 3207026"/>
                <a:gd name="connsiteY60" fmla="*/ 2675549 h 3207026"/>
                <a:gd name="connsiteX61" fmla="*/ 2414092 w 3207026"/>
                <a:gd name="connsiteY61" fmla="*/ 2722475 h 3207026"/>
                <a:gd name="connsiteX62" fmla="*/ 2430194 w 3207026"/>
                <a:gd name="connsiteY62" fmla="*/ 2754342 h 3207026"/>
                <a:gd name="connsiteX63" fmla="*/ 2504515 w 3207026"/>
                <a:gd name="connsiteY63" fmla="*/ 2934897 h 3207026"/>
                <a:gd name="connsiteX64" fmla="*/ 2306024 w 3207026"/>
                <a:gd name="connsiteY64" fmla="*/ 3049496 h 3207026"/>
                <a:gd name="connsiteX65" fmla="*/ 2186820 w 3207026"/>
                <a:gd name="connsiteY65" fmla="*/ 2894854 h 3207026"/>
                <a:gd name="connsiteX66" fmla="*/ 2167318 w 3207026"/>
                <a:gd name="connsiteY66" fmla="*/ 2865045 h 3207026"/>
                <a:gd name="connsiteX67" fmla="*/ 2160322 w 3207026"/>
                <a:gd name="connsiteY67" fmla="*/ 2868577 h 3207026"/>
                <a:gd name="connsiteX68" fmla="*/ 2096570 w 3207026"/>
                <a:gd name="connsiteY68" fmla="*/ 2892732 h 3207026"/>
                <a:gd name="connsiteX69" fmla="*/ 2104169 w 3207026"/>
                <a:gd name="connsiteY69" fmla="*/ 2929089 h 3207026"/>
                <a:gd name="connsiteX70" fmla="*/ 2129227 w 3207026"/>
                <a:gd name="connsiteY70" fmla="*/ 3122727 h 3207026"/>
                <a:gd name="connsiteX71" fmla="*/ 1907839 w 3207026"/>
                <a:gd name="connsiteY71" fmla="*/ 3182048 h 3207026"/>
                <a:gd name="connsiteX72" fmla="*/ 1832721 w 3207026"/>
                <a:gd name="connsiteY72" fmla="*/ 3001824 h 3207026"/>
                <a:gd name="connsiteX73" fmla="*/ 1821131 w 3207026"/>
                <a:gd name="connsiteY73" fmla="*/ 2966562 h 3207026"/>
                <a:gd name="connsiteX74" fmla="*/ 1746005 w 3207026"/>
                <a:gd name="connsiteY74" fmla="*/ 2978028 h 3207026"/>
                <a:gd name="connsiteX75" fmla="*/ 1744025 w 3207026"/>
                <a:gd name="connsiteY75" fmla="*/ 3013501 h 3207026"/>
                <a:gd name="connsiteX76" fmla="*/ 1718112 w 3207026"/>
                <a:gd name="connsiteY76" fmla="*/ 3207026 h 3207026"/>
                <a:gd name="connsiteX77" fmla="*/ 1488914 w 3207026"/>
                <a:gd name="connsiteY77" fmla="*/ 3207026 h 3207026"/>
                <a:gd name="connsiteX78" fmla="*/ 1463002 w 3207026"/>
                <a:gd name="connsiteY78" fmla="*/ 3013501 h 3207026"/>
                <a:gd name="connsiteX79" fmla="*/ 1461022 w 3207026"/>
                <a:gd name="connsiteY79" fmla="*/ 2978028 h 3207026"/>
                <a:gd name="connsiteX80" fmla="*/ 1385895 w 3207026"/>
                <a:gd name="connsiteY80" fmla="*/ 2966562 h 3207026"/>
                <a:gd name="connsiteX81" fmla="*/ 1374306 w 3207026"/>
                <a:gd name="connsiteY81" fmla="*/ 3001824 h 3207026"/>
                <a:gd name="connsiteX82" fmla="*/ 1299188 w 3207026"/>
                <a:gd name="connsiteY82" fmla="*/ 3182048 h 3207026"/>
                <a:gd name="connsiteX83" fmla="*/ 1077799 w 3207026"/>
                <a:gd name="connsiteY83" fmla="*/ 3122727 h 3207026"/>
                <a:gd name="connsiteX84" fmla="*/ 1102858 w 3207026"/>
                <a:gd name="connsiteY84" fmla="*/ 2929089 h 3207026"/>
                <a:gd name="connsiteX85" fmla="*/ 1110170 w 3207026"/>
                <a:gd name="connsiteY85" fmla="*/ 2894103 h 3207026"/>
                <a:gd name="connsiteX86" fmla="*/ 1096830 w 3207026"/>
                <a:gd name="connsiteY86" fmla="*/ 2889498 h 3207026"/>
                <a:gd name="connsiteX87" fmla="*/ 1041280 w 3207026"/>
                <a:gd name="connsiteY87" fmla="*/ 2862643 h 3207026"/>
                <a:gd name="connsiteX88" fmla="*/ 1020206 w 3207026"/>
                <a:gd name="connsiteY88" fmla="*/ 2894854 h 3207026"/>
                <a:gd name="connsiteX89" fmla="*/ 901002 w 3207026"/>
                <a:gd name="connsiteY89" fmla="*/ 3049496 h 3207026"/>
                <a:gd name="connsiteX90" fmla="*/ 702511 w 3207026"/>
                <a:gd name="connsiteY90" fmla="*/ 2934897 h 3207026"/>
                <a:gd name="connsiteX91" fmla="*/ 776833 w 3207026"/>
                <a:gd name="connsiteY91" fmla="*/ 2754342 h 3207026"/>
                <a:gd name="connsiteX92" fmla="*/ 794267 w 3207026"/>
                <a:gd name="connsiteY92" fmla="*/ 2719837 h 3207026"/>
                <a:gd name="connsiteX93" fmla="*/ 743878 w 3207026"/>
                <a:gd name="connsiteY93" fmla="*/ 2685473 h 3207026"/>
                <a:gd name="connsiteX94" fmla="*/ 732894 w 3207026"/>
                <a:gd name="connsiteY94" fmla="*/ 2675705 h 3207026"/>
                <a:gd name="connsiteX95" fmla="*/ 705859 w 3207026"/>
                <a:gd name="connsiteY95" fmla="*/ 2699882 h 3207026"/>
                <a:gd name="connsiteX96" fmla="*/ 550692 w 3207026"/>
                <a:gd name="connsiteY96" fmla="*/ 2818402 h 3207026"/>
                <a:gd name="connsiteX97" fmla="*/ 388625 w 3207026"/>
                <a:gd name="connsiteY97" fmla="*/ 2656334 h 3207026"/>
                <a:gd name="connsiteX98" fmla="*/ 507145 w 3207026"/>
                <a:gd name="connsiteY98" fmla="*/ 2501168 h 3207026"/>
                <a:gd name="connsiteX99" fmla="*/ 530988 w 3207026"/>
                <a:gd name="connsiteY99" fmla="*/ 2474506 h 3207026"/>
                <a:gd name="connsiteX100" fmla="*/ 528041 w 3207026"/>
                <a:gd name="connsiteY100" fmla="*/ 2471241 h 3207026"/>
                <a:gd name="connsiteX101" fmla="*/ 485348 w 3207026"/>
                <a:gd name="connsiteY101" fmla="*/ 2413690 h 3207026"/>
                <a:gd name="connsiteX102" fmla="*/ 452684 w 3207026"/>
                <a:gd name="connsiteY102" fmla="*/ 2430194 h 3207026"/>
                <a:gd name="connsiteX103" fmla="*/ 272130 w 3207026"/>
                <a:gd name="connsiteY103" fmla="*/ 2504515 h 3207026"/>
                <a:gd name="connsiteX104" fmla="*/ 157530 w 3207026"/>
                <a:gd name="connsiteY104" fmla="*/ 2306024 h 3207026"/>
                <a:gd name="connsiteX105" fmla="*/ 312172 w 3207026"/>
                <a:gd name="connsiteY105" fmla="*/ 2186820 h 3207026"/>
                <a:gd name="connsiteX106" fmla="*/ 342061 w 3207026"/>
                <a:gd name="connsiteY106" fmla="*/ 2167266 h 3207026"/>
                <a:gd name="connsiteX107" fmla="*/ 313263 w 3207026"/>
                <a:gd name="connsiteY107" fmla="*/ 2096785 h 3207026"/>
                <a:gd name="connsiteX108" fmla="*/ 277937 w 3207026"/>
                <a:gd name="connsiteY108" fmla="*/ 2104169 h 3207026"/>
                <a:gd name="connsiteX109" fmla="*/ 84299 w 3207026"/>
                <a:gd name="connsiteY109" fmla="*/ 2129227 h 3207026"/>
                <a:gd name="connsiteX110" fmla="*/ 24978 w 3207026"/>
                <a:gd name="connsiteY110" fmla="*/ 1907839 h 3207026"/>
                <a:gd name="connsiteX111" fmla="*/ 205202 w 3207026"/>
                <a:gd name="connsiteY111" fmla="*/ 1832721 h 3207026"/>
                <a:gd name="connsiteX112" fmla="*/ 239587 w 3207026"/>
                <a:gd name="connsiteY112" fmla="*/ 1821420 h 3207026"/>
                <a:gd name="connsiteX113" fmla="*/ 229691 w 3207026"/>
                <a:gd name="connsiteY113" fmla="*/ 1746043 h 3207026"/>
                <a:gd name="connsiteX114" fmla="*/ 193525 w 3207026"/>
                <a:gd name="connsiteY114" fmla="*/ 1744025 h 3207026"/>
                <a:gd name="connsiteX115" fmla="*/ 0 w 3207026"/>
                <a:gd name="connsiteY115" fmla="*/ 1718112 h 3207026"/>
                <a:gd name="connsiteX116" fmla="*/ 0 w 3207026"/>
                <a:gd name="connsiteY116" fmla="*/ 1488914 h 3207026"/>
                <a:gd name="connsiteX117" fmla="*/ 193525 w 3207026"/>
                <a:gd name="connsiteY117" fmla="*/ 1463001 h 3207026"/>
                <a:gd name="connsiteX118" fmla="*/ 229647 w 3207026"/>
                <a:gd name="connsiteY118" fmla="*/ 1460985 h 3207026"/>
                <a:gd name="connsiteX119" fmla="*/ 239697 w 3207026"/>
                <a:gd name="connsiteY119" fmla="*/ 1385643 h 3207026"/>
                <a:gd name="connsiteX120" fmla="*/ 205202 w 3207026"/>
                <a:gd name="connsiteY120" fmla="*/ 1374305 h 3207026"/>
                <a:gd name="connsiteX121" fmla="*/ 24978 w 3207026"/>
                <a:gd name="connsiteY121" fmla="*/ 1299187 h 3207026"/>
                <a:gd name="connsiteX122" fmla="*/ 84299 w 3207026"/>
                <a:gd name="connsiteY122" fmla="*/ 1077799 h 3207026"/>
                <a:gd name="connsiteX123" fmla="*/ 277937 w 3207026"/>
                <a:gd name="connsiteY123" fmla="*/ 1102858 h 3207026"/>
                <a:gd name="connsiteX124" fmla="*/ 315196 w 3207026"/>
                <a:gd name="connsiteY124" fmla="*/ 1110645 h 3207026"/>
                <a:gd name="connsiteX125" fmla="*/ 344779 w 3207026"/>
                <a:gd name="connsiteY125" fmla="*/ 1041539 h 3207026"/>
                <a:gd name="connsiteX126" fmla="*/ 312173 w 3207026"/>
                <a:gd name="connsiteY126" fmla="*/ 1020206 h 3207026"/>
                <a:gd name="connsiteX127" fmla="*/ 157530 w 3207026"/>
                <a:gd name="connsiteY127" fmla="*/ 901002 h 3207026"/>
                <a:gd name="connsiteX128" fmla="*/ 272130 w 3207026"/>
                <a:gd name="connsiteY128" fmla="*/ 702511 h 3207026"/>
                <a:gd name="connsiteX129" fmla="*/ 452684 w 3207026"/>
                <a:gd name="connsiteY129" fmla="*/ 776833 h 3207026"/>
                <a:gd name="connsiteX130" fmla="*/ 486053 w 3207026"/>
                <a:gd name="connsiteY130" fmla="*/ 793693 h 3207026"/>
                <a:gd name="connsiteX131" fmla="*/ 531601 w 3207026"/>
                <a:gd name="connsiteY131" fmla="*/ 733206 h 3207026"/>
                <a:gd name="connsiteX132" fmla="*/ 507145 w 3207026"/>
                <a:gd name="connsiteY132" fmla="*/ 705858 h 3207026"/>
                <a:gd name="connsiteX133" fmla="*/ 388625 w 3207026"/>
                <a:gd name="connsiteY133" fmla="*/ 550692 h 3207026"/>
                <a:gd name="connsiteX134" fmla="*/ 550692 w 3207026"/>
                <a:gd name="connsiteY134" fmla="*/ 388625 h 3207026"/>
                <a:gd name="connsiteX135" fmla="*/ 705859 w 3207026"/>
                <a:gd name="connsiteY135" fmla="*/ 507145 h 3207026"/>
                <a:gd name="connsiteX136" fmla="*/ 733068 w 3207026"/>
                <a:gd name="connsiteY136" fmla="*/ 531478 h 3207026"/>
                <a:gd name="connsiteX137" fmla="*/ 792934 w 3207026"/>
                <a:gd name="connsiteY137" fmla="*/ 484552 h 3207026"/>
                <a:gd name="connsiteX138" fmla="*/ 776833 w 3207026"/>
                <a:gd name="connsiteY138" fmla="*/ 452684 h 3207026"/>
                <a:gd name="connsiteX139" fmla="*/ 702511 w 3207026"/>
                <a:gd name="connsiteY139" fmla="*/ 272130 h 3207026"/>
                <a:gd name="connsiteX140" fmla="*/ 901002 w 3207026"/>
                <a:gd name="connsiteY140" fmla="*/ 157531 h 3207026"/>
                <a:gd name="connsiteX141" fmla="*/ 1020206 w 3207026"/>
                <a:gd name="connsiteY141" fmla="*/ 312172 h 3207026"/>
                <a:gd name="connsiteX142" fmla="*/ 1039709 w 3207026"/>
                <a:gd name="connsiteY142" fmla="*/ 341982 h 3207026"/>
                <a:gd name="connsiteX143" fmla="*/ 1046705 w 3207026"/>
                <a:gd name="connsiteY143" fmla="*/ 338450 h 3207026"/>
                <a:gd name="connsiteX144" fmla="*/ 1110457 w 3207026"/>
                <a:gd name="connsiteY144" fmla="*/ 314295 h 3207026"/>
                <a:gd name="connsiteX145" fmla="*/ 1102858 w 3207026"/>
                <a:gd name="connsiteY145" fmla="*/ 277937 h 3207026"/>
                <a:gd name="connsiteX146" fmla="*/ 1077799 w 3207026"/>
                <a:gd name="connsiteY146" fmla="*/ 84299 h 3207026"/>
                <a:gd name="connsiteX147" fmla="*/ 1299188 w 3207026"/>
                <a:gd name="connsiteY147" fmla="*/ 24978 h 3207026"/>
                <a:gd name="connsiteX148" fmla="*/ 1374306 w 3207026"/>
                <a:gd name="connsiteY148" fmla="*/ 205203 h 3207026"/>
                <a:gd name="connsiteX149" fmla="*/ 1385895 w 3207026"/>
                <a:gd name="connsiteY149" fmla="*/ 240464 h 3207026"/>
                <a:gd name="connsiteX150" fmla="*/ 1461022 w 3207026"/>
                <a:gd name="connsiteY150" fmla="*/ 228999 h 3207026"/>
                <a:gd name="connsiteX151" fmla="*/ 1463002 w 3207026"/>
                <a:gd name="connsiteY151" fmla="*/ 193526 h 3207026"/>
                <a:gd name="connsiteX152" fmla="*/ 1488914 w 3207026"/>
                <a:gd name="connsiteY152" fmla="*/ 0 h 3207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3207026" h="3207026">
                  <a:moveTo>
                    <a:pt x="1488914" y="0"/>
                  </a:moveTo>
                  <a:lnTo>
                    <a:pt x="1718112" y="0"/>
                  </a:lnTo>
                  <a:cubicBezTo>
                    <a:pt x="1727494" y="0"/>
                    <a:pt x="1736322" y="70104"/>
                    <a:pt x="1744025" y="193526"/>
                  </a:cubicBezTo>
                  <a:lnTo>
                    <a:pt x="1746005" y="228999"/>
                  </a:lnTo>
                  <a:lnTo>
                    <a:pt x="1821131" y="240464"/>
                  </a:lnTo>
                  <a:lnTo>
                    <a:pt x="1832721" y="205203"/>
                  </a:lnTo>
                  <a:cubicBezTo>
                    <a:pt x="1872105" y="87981"/>
                    <a:pt x="1898776" y="22550"/>
                    <a:pt x="1907839" y="24978"/>
                  </a:cubicBezTo>
                  <a:lnTo>
                    <a:pt x="2129227" y="84299"/>
                  </a:lnTo>
                  <a:cubicBezTo>
                    <a:pt x="2138290" y="86727"/>
                    <a:pt x="2128672" y="156727"/>
                    <a:pt x="2104169" y="277937"/>
                  </a:cubicBezTo>
                  <a:lnTo>
                    <a:pt x="2096856" y="312924"/>
                  </a:lnTo>
                  <a:lnTo>
                    <a:pt x="2110197" y="317529"/>
                  </a:lnTo>
                  <a:lnTo>
                    <a:pt x="2165746" y="344384"/>
                  </a:lnTo>
                  <a:lnTo>
                    <a:pt x="2186820" y="312172"/>
                  </a:lnTo>
                  <a:cubicBezTo>
                    <a:pt x="2255202" y="209138"/>
                    <a:pt x="2297899" y="152839"/>
                    <a:pt x="2306024" y="157531"/>
                  </a:cubicBezTo>
                  <a:lnTo>
                    <a:pt x="2504515" y="272130"/>
                  </a:lnTo>
                  <a:cubicBezTo>
                    <a:pt x="2512640" y="276821"/>
                    <a:pt x="2485233" y="341947"/>
                    <a:pt x="2430194" y="452684"/>
                  </a:cubicBezTo>
                  <a:lnTo>
                    <a:pt x="2412760" y="487189"/>
                  </a:lnTo>
                  <a:lnTo>
                    <a:pt x="2463149" y="521554"/>
                  </a:lnTo>
                  <a:lnTo>
                    <a:pt x="2474133" y="531322"/>
                  </a:lnTo>
                  <a:lnTo>
                    <a:pt x="2501168" y="507145"/>
                  </a:lnTo>
                  <a:cubicBezTo>
                    <a:pt x="2593887" y="425320"/>
                    <a:pt x="2649700" y="381991"/>
                    <a:pt x="2656334" y="388625"/>
                  </a:cubicBezTo>
                  <a:lnTo>
                    <a:pt x="2818402" y="550692"/>
                  </a:lnTo>
                  <a:cubicBezTo>
                    <a:pt x="2825036" y="557326"/>
                    <a:pt x="2781707" y="613139"/>
                    <a:pt x="2699882" y="705858"/>
                  </a:cubicBezTo>
                  <a:lnTo>
                    <a:pt x="2676038" y="732521"/>
                  </a:lnTo>
                  <a:lnTo>
                    <a:pt x="2678985" y="735785"/>
                  </a:lnTo>
                  <a:lnTo>
                    <a:pt x="2721679" y="793336"/>
                  </a:lnTo>
                  <a:lnTo>
                    <a:pt x="2754342" y="776833"/>
                  </a:lnTo>
                  <a:cubicBezTo>
                    <a:pt x="2865080" y="721793"/>
                    <a:pt x="2930206" y="694386"/>
                    <a:pt x="2934897" y="702511"/>
                  </a:cubicBezTo>
                  <a:lnTo>
                    <a:pt x="3049496" y="901002"/>
                  </a:lnTo>
                  <a:cubicBezTo>
                    <a:pt x="3054187" y="909127"/>
                    <a:pt x="2997888" y="951824"/>
                    <a:pt x="2894854" y="1020206"/>
                  </a:cubicBezTo>
                  <a:lnTo>
                    <a:pt x="2864966" y="1039760"/>
                  </a:lnTo>
                  <a:lnTo>
                    <a:pt x="2893764" y="1110241"/>
                  </a:lnTo>
                  <a:lnTo>
                    <a:pt x="2929089" y="1102858"/>
                  </a:lnTo>
                  <a:cubicBezTo>
                    <a:pt x="3050299" y="1078355"/>
                    <a:pt x="3120299" y="1068737"/>
                    <a:pt x="3122727" y="1077799"/>
                  </a:cubicBezTo>
                  <a:lnTo>
                    <a:pt x="3182048" y="1299187"/>
                  </a:lnTo>
                  <a:cubicBezTo>
                    <a:pt x="3184477" y="1308250"/>
                    <a:pt x="3119046" y="1334921"/>
                    <a:pt x="3001824" y="1374305"/>
                  </a:cubicBezTo>
                  <a:lnTo>
                    <a:pt x="2967440" y="1385606"/>
                  </a:lnTo>
                  <a:lnTo>
                    <a:pt x="2977336" y="1460983"/>
                  </a:lnTo>
                  <a:lnTo>
                    <a:pt x="3013501" y="1463001"/>
                  </a:lnTo>
                  <a:cubicBezTo>
                    <a:pt x="3136922" y="1470705"/>
                    <a:pt x="3207026" y="1479532"/>
                    <a:pt x="3207026" y="1488914"/>
                  </a:cubicBezTo>
                  <a:lnTo>
                    <a:pt x="3207026" y="1718112"/>
                  </a:lnTo>
                  <a:cubicBezTo>
                    <a:pt x="3207026" y="1727494"/>
                    <a:pt x="3136922" y="1736322"/>
                    <a:pt x="3013501" y="1744025"/>
                  </a:cubicBezTo>
                  <a:lnTo>
                    <a:pt x="2977379" y="1746041"/>
                  </a:lnTo>
                  <a:lnTo>
                    <a:pt x="2967330" y="1821384"/>
                  </a:lnTo>
                  <a:lnTo>
                    <a:pt x="3001824" y="1832721"/>
                  </a:lnTo>
                  <a:cubicBezTo>
                    <a:pt x="3119046" y="1872105"/>
                    <a:pt x="3184477" y="1898776"/>
                    <a:pt x="3182048" y="1907839"/>
                  </a:cubicBezTo>
                  <a:lnTo>
                    <a:pt x="3122727" y="2129227"/>
                  </a:lnTo>
                  <a:cubicBezTo>
                    <a:pt x="3120299" y="2138289"/>
                    <a:pt x="3050299" y="2128672"/>
                    <a:pt x="2929089" y="2104169"/>
                  </a:cubicBezTo>
                  <a:lnTo>
                    <a:pt x="2891830" y="2096381"/>
                  </a:lnTo>
                  <a:lnTo>
                    <a:pt x="2862247" y="2165487"/>
                  </a:lnTo>
                  <a:lnTo>
                    <a:pt x="2894854" y="2186820"/>
                  </a:lnTo>
                  <a:cubicBezTo>
                    <a:pt x="2997888" y="2255202"/>
                    <a:pt x="3054187" y="2297899"/>
                    <a:pt x="3049496" y="2306024"/>
                  </a:cubicBezTo>
                  <a:lnTo>
                    <a:pt x="2934897" y="2504515"/>
                  </a:lnTo>
                  <a:cubicBezTo>
                    <a:pt x="2930206" y="2512640"/>
                    <a:pt x="2865080" y="2485233"/>
                    <a:pt x="2754342" y="2430194"/>
                  </a:cubicBezTo>
                  <a:lnTo>
                    <a:pt x="2720974" y="2413334"/>
                  </a:lnTo>
                  <a:lnTo>
                    <a:pt x="2675425" y="2473820"/>
                  </a:lnTo>
                  <a:lnTo>
                    <a:pt x="2699882" y="2501168"/>
                  </a:lnTo>
                  <a:cubicBezTo>
                    <a:pt x="2781707" y="2593887"/>
                    <a:pt x="2825036" y="2649700"/>
                    <a:pt x="2818402" y="2656334"/>
                  </a:cubicBezTo>
                  <a:lnTo>
                    <a:pt x="2656334" y="2818402"/>
                  </a:lnTo>
                  <a:cubicBezTo>
                    <a:pt x="2649700" y="2825036"/>
                    <a:pt x="2593887" y="2781707"/>
                    <a:pt x="2501168" y="2699882"/>
                  </a:cubicBezTo>
                  <a:lnTo>
                    <a:pt x="2473958" y="2675549"/>
                  </a:lnTo>
                  <a:lnTo>
                    <a:pt x="2414092" y="2722475"/>
                  </a:lnTo>
                  <a:lnTo>
                    <a:pt x="2430194" y="2754342"/>
                  </a:lnTo>
                  <a:cubicBezTo>
                    <a:pt x="2485233" y="2865080"/>
                    <a:pt x="2512640" y="2930206"/>
                    <a:pt x="2504515" y="2934897"/>
                  </a:cubicBezTo>
                  <a:lnTo>
                    <a:pt x="2306024" y="3049496"/>
                  </a:lnTo>
                  <a:cubicBezTo>
                    <a:pt x="2297899" y="3054187"/>
                    <a:pt x="2255202" y="2997888"/>
                    <a:pt x="2186820" y="2894854"/>
                  </a:cubicBezTo>
                  <a:lnTo>
                    <a:pt x="2167318" y="2865045"/>
                  </a:lnTo>
                  <a:lnTo>
                    <a:pt x="2160322" y="2868577"/>
                  </a:lnTo>
                  <a:lnTo>
                    <a:pt x="2096570" y="2892732"/>
                  </a:lnTo>
                  <a:lnTo>
                    <a:pt x="2104169" y="2929089"/>
                  </a:lnTo>
                  <a:cubicBezTo>
                    <a:pt x="2128672" y="3050299"/>
                    <a:pt x="2138290" y="3120299"/>
                    <a:pt x="2129227" y="3122727"/>
                  </a:cubicBezTo>
                  <a:lnTo>
                    <a:pt x="1907839" y="3182048"/>
                  </a:lnTo>
                  <a:cubicBezTo>
                    <a:pt x="1898776" y="3184477"/>
                    <a:pt x="1872105" y="3119046"/>
                    <a:pt x="1832721" y="3001824"/>
                  </a:cubicBezTo>
                  <a:lnTo>
                    <a:pt x="1821131" y="2966562"/>
                  </a:lnTo>
                  <a:lnTo>
                    <a:pt x="1746005" y="2978028"/>
                  </a:lnTo>
                  <a:lnTo>
                    <a:pt x="1744025" y="3013501"/>
                  </a:lnTo>
                  <a:cubicBezTo>
                    <a:pt x="1736322" y="3136922"/>
                    <a:pt x="1727494" y="3207026"/>
                    <a:pt x="1718112" y="3207026"/>
                  </a:cubicBezTo>
                  <a:lnTo>
                    <a:pt x="1488914" y="3207026"/>
                  </a:lnTo>
                  <a:cubicBezTo>
                    <a:pt x="1479532" y="3207026"/>
                    <a:pt x="1470705" y="3136922"/>
                    <a:pt x="1463002" y="3013501"/>
                  </a:cubicBezTo>
                  <a:lnTo>
                    <a:pt x="1461022" y="2978028"/>
                  </a:lnTo>
                  <a:lnTo>
                    <a:pt x="1385895" y="2966562"/>
                  </a:lnTo>
                  <a:lnTo>
                    <a:pt x="1374306" y="3001824"/>
                  </a:lnTo>
                  <a:cubicBezTo>
                    <a:pt x="1334921" y="3119046"/>
                    <a:pt x="1308250" y="3184477"/>
                    <a:pt x="1299188" y="3182048"/>
                  </a:cubicBezTo>
                  <a:lnTo>
                    <a:pt x="1077799" y="3122727"/>
                  </a:lnTo>
                  <a:cubicBezTo>
                    <a:pt x="1068737" y="3120299"/>
                    <a:pt x="1078355" y="3050299"/>
                    <a:pt x="1102858" y="2929089"/>
                  </a:cubicBezTo>
                  <a:lnTo>
                    <a:pt x="1110170" y="2894103"/>
                  </a:lnTo>
                  <a:lnTo>
                    <a:pt x="1096830" y="2889498"/>
                  </a:lnTo>
                  <a:lnTo>
                    <a:pt x="1041280" y="2862643"/>
                  </a:lnTo>
                  <a:lnTo>
                    <a:pt x="1020206" y="2894854"/>
                  </a:lnTo>
                  <a:cubicBezTo>
                    <a:pt x="951824" y="2997888"/>
                    <a:pt x="909127" y="3054187"/>
                    <a:pt x="901002" y="3049496"/>
                  </a:cubicBezTo>
                  <a:lnTo>
                    <a:pt x="702511" y="2934897"/>
                  </a:lnTo>
                  <a:cubicBezTo>
                    <a:pt x="694386" y="2930206"/>
                    <a:pt x="721793" y="2865080"/>
                    <a:pt x="776833" y="2754342"/>
                  </a:cubicBezTo>
                  <a:lnTo>
                    <a:pt x="794267" y="2719837"/>
                  </a:lnTo>
                  <a:lnTo>
                    <a:pt x="743878" y="2685473"/>
                  </a:lnTo>
                  <a:lnTo>
                    <a:pt x="732894" y="2675705"/>
                  </a:lnTo>
                  <a:lnTo>
                    <a:pt x="705859" y="2699882"/>
                  </a:lnTo>
                  <a:cubicBezTo>
                    <a:pt x="613140" y="2781707"/>
                    <a:pt x="557326" y="2825036"/>
                    <a:pt x="550692" y="2818402"/>
                  </a:cubicBezTo>
                  <a:lnTo>
                    <a:pt x="388625" y="2656334"/>
                  </a:lnTo>
                  <a:cubicBezTo>
                    <a:pt x="381991" y="2649700"/>
                    <a:pt x="425320" y="2593887"/>
                    <a:pt x="507145" y="2501168"/>
                  </a:cubicBezTo>
                  <a:lnTo>
                    <a:pt x="530988" y="2474506"/>
                  </a:lnTo>
                  <a:lnTo>
                    <a:pt x="528041" y="2471241"/>
                  </a:lnTo>
                  <a:lnTo>
                    <a:pt x="485348" y="2413690"/>
                  </a:lnTo>
                  <a:lnTo>
                    <a:pt x="452684" y="2430194"/>
                  </a:lnTo>
                  <a:cubicBezTo>
                    <a:pt x="341947" y="2485233"/>
                    <a:pt x="276821" y="2512640"/>
                    <a:pt x="272130" y="2504515"/>
                  </a:cubicBezTo>
                  <a:lnTo>
                    <a:pt x="157530" y="2306024"/>
                  </a:lnTo>
                  <a:cubicBezTo>
                    <a:pt x="152839" y="2297899"/>
                    <a:pt x="209138" y="2255202"/>
                    <a:pt x="312172" y="2186820"/>
                  </a:cubicBezTo>
                  <a:lnTo>
                    <a:pt x="342061" y="2167266"/>
                  </a:lnTo>
                  <a:lnTo>
                    <a:pt x="313263" y="2096785"/>
                  </a:lnTo>
                  <a:lnTo>
                    <a:pt x="277937" y="2104169"/>
                  </a:lnTo>
                  <a:cubicBezTo>
                    <a:pt x="156727" y="2128672"/>
                    <a:pt x="86727" y="2138289"/>
                    <a:pt x="84299" y="2129227"/>
                  </a:cubicBezTo>
                  <a:lnTo>
                    <a:pt x="24978" y="1907839"/>
                  </a:lnTo>
                  <a:cubicBezTo>
                    <a:pt x="22550" y="1898776"/>
                    <a:pt x="87980" y="1872105"/>
                    <a:pt x="205202" y="1832721"/>
                  </a:cubicBezTo>
                  <a:lnTo>
                    <a:pt x="239587" y="1821420"/>
                  </a:lnTo>
                  <a:lnTo>
                    <a:pt x="229691" y="1746043"/>
                  </a:lnTo>
                  <a:lnTo>
                    <a:pt x="193525" y="1744025"/>
                  </a:lnTo>
                  <a:cubicBezTo>
                    <a:pt x="70104" y="1736322"/>
                    <a:pt x="0" y="1727494"/>
                    <a:pt x="0" y="1718112"/>
                  </a:cubicBezTo>
                  <a:lnTo>
                    <a:pt x="0" y="1488914"/>
                  </a:lnTo>
                  <a:cubicBezTo>
                    <a:pt x="0" y="1479532"/>
                    <a:pt x="70104" y="1470705"/>
                    <a:pt x="193525" y="1463001"/>
                  </a:cubicBezTo>
                  <a:lnTo>
                    <a:pt x="229647" y="1460985"/>
                  </a:lnTo>
                  <a:lnTo>
                    <a:pt x="239697" y="1385643"/>
                  </a:lnTo>
                  <a:lnTo>
                    <a:pt x="205202" y="1374305"/>
                  </a:lnTo>
                  <a:cubicBezTo>
                    <a:pt x="87980" y="1334921"/>
                    <a:pt x="22550" y="1308250"/>
                    <a:pt x="24978" y="1299187"/>
                  </a:cubicBezTo>
                  <a:lnTo>
                    <a:pt x="84299" y="1077799"/>
                  </a:lnTo>
                  <a:cubicBezTo>
                    <a:pt x="86727" y="1068737"/>
                    <a:pt x="156727" y="1078355"/>
                    <a:pt x="277937" y="1102858"/>
                  </a:cubicBezTo>
                  <a:lnTo>
                    <a:pt x="315196" y="1110645"/>
                  </a:lnTo>
                  <a:lnTo>
                    <a:pt x="344779" y="1041539"/>
                  </a:lnTo>
                  <a:lnTo>
                    <a:pt x="312173" y="1020206"/>
                  </a:lnTo>
                  <a:cubicBezTo>
                    <a:pt x="209138" y="951824"/>
                    <a:pt x="152839" y="909127"/>
                    <a:pt x="157530" y="901002"/>
                  </a:cubicBezTo>
                  <a:lnTo>
                    <a:pt x="272130" y="702511"/>
                  </a:lnTo>
                  <a:cubicBezTo>
                    <a:pt x="276821" y="694386"/>
                    <a:pt x="341947" y="721793"/>
                    <a:pt x="452684" y="776833"/>
                  </a:cubicBezTo>
                  <a:lnTo>
                    <a:pt x="486053" y="793693"/>
                  </a:lnTo>
                  <a:lnTo>
                    <a:pt x="531601" y="733206"/>
                  </a:lnTo>
                  <a:lnTo>
                    <a:pt x="507145" y="705858"/>
                  </a:lnTo>
                  <a:cubicBezTo>
                    <a:pt x="425320" y="613139"/>
                    <a:pt x="381991" y="557326"/>
                    <a:pt x="388625" y="550692"/>
                  </a:cubicBezTo>
                  <a:lnTo>
                    <a:pt x="550692" y="388625"/>
                  </a:lnTo>
                  <a:cubicBezTo>
                    <a:pt x="557326" y="381991"/>
                    <a:pt x="613140" y="425320"/>
                    <a:pt x="705859" y="507145"/>
                  </a:cubicBezTo>
                  <a:lnTo>
                    <a:pt x="733068" y="531478"/>
                  </a:lnTo>
                  <a:lnTo>
                    <a:pt x="792934" y="484552"/>
                  </a:lnTo>
                  <a:lnTo>
                    <a:pt x="776833" y="452684"/>
                  </a:lnTo>
                  <a:cubicBezTo>
                    <a:pt x="721794" y="341947"/>
                    <a:pt x="694386" y="276821"/>
                    <a:pt x="702511" y="272130"/>
                  </a:cubicBezTo>
                  <a:lnTo>
                    <a:pt x="901002" y="157531"/>
                  </a:lnTo>
                  <a:cubicBezTo>
                    <a:pt x="909127" y="152839"/>
                    <a:pt x="951824" y="209138"/>
                    <a:pt x="1020206" y="312172"/>
                  </a:cubicBezTo>
                  <a:lnTo>
                    <a:pt x="1039709" y="341982"/>
                  </a:lnTo>
                  <a:lnTo>
                    <a:pt x="1046705" y="338450"/>
                  </a:lnTo>
                  <a:lnTo>
                    <a:pt x="1110457" y="314295"/>
                  </a:lnTo>
                  <a:lnTo>
                    <a:pt x="1102858" y="277937"/>
                  </a:lnTo>
                  <a:cubicBezTo>
                    <a:pt x="1078355" y="156727"/>
                    <a:pt x="1068737" y="86727"/>
                    <a:pt x="1077799" y="84299"/>
                  </a:cubicBezTo>
                  <a:lnTo>
                    <a:pt x="1299188" y="24978"/>
                  </a:lnTo>
                  <a:cubicBezTo>
                    <a:pt x="1308250" y="22550"/>
                    <a:pt x="1334921" y="87981"/>
                    <a:pt x="1374306" y="205203"/>
                  </a:cubicBezTo>
                  <a:lnTo>
                    <a:pt x="1385895" y="240464"/>
                  </a:lnTo>
                  <a:lnTo>
                    <a:pt x="1461022" y="228999"/>
                  </a:lnTo>
                  <a:lnTo>
                    <a:pt x="1463002" y="193526"/>
                  </a:lnTo>
                  <a:cubicBezTo>
                    <a:pt x="1470705" y="70104"/>
                    <a:pt x="1479532" y="0"/>
                    <a:pt x="1488914" y="0"/>
                  </a:cubicBezTo>
                  <a:close/>
                </a:path>
              </a:pathLst>
            </a:custGeom>
            <a:gradFill flip="none" rotWithShape="1">
              <a:gsLst>
                <a:gs pos="0">
                  <a:schemeClr val="tx2"/>
                </a:gs>
                <a:gs pos="100000">
                  <a:schemeClr val="accent1">
                    <a:lumMod val="60000"/>
                    <a:lumOff val="40000"/>
                  </a:schemeClr>
                </a:gs>
              </a:gsLst>
              <a:lin ang="16200000" scaled="1"/>
              <a:tileRect/>
            </a:gradFill>
            <a:ln>
              <a:noFill/>
            </a:ln>
            <a:effectLst>
              <a:outerShdw blurRad="50800" dist="38100" dir="8100000" algn="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EB63158-DC8B-4DAC-9F76-21D6829603EB}"/>
                </a:ext>
              </a:extLst>
            </p:cNvPr>
            <p:cNvSpPr/>
            <p:nvPr/>
          </p:nvSpPr>
          <p:spPr>
            <a:xfrm>
              <a:off x="4770006" y="2103006"/>
              <a:ext cx="2651989" cy="2651989"/>
            </a:xfrm>
            <a:prstGeom prst="ellipse">
              <a:avLst/>
            </a:prstGeom>
            <a:gradFill flip="none" rotWithShape="1">
              <a:gsLst>
                <a:gs pos="0">
                  <a:schemeClr val="bg1">
                    <a:lumMod val="85000"/>
                  </a:schemeClr>
                </a:gs>
                <a:gs pos="100000">
                  <a:schemeClr val="bg1"/>
                </a:gs>
              </a:gsLst>
              <a:lin ang="2700000" scaled="1"/>
              <a:tileRect/>
            </a:grad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3E124282-AFF3-4D23-BAA3-A74F538FBA70}"/>
                </a:ext>
              </a:extLst>
            </p:cNvPr>
            <p:cNvSpPr/>
            <p:nvPr/>
          </p:nvSpPr>
          <p:spPr>
            <a:xfrm>
              <a:off x="4872085" y="2205085"/>
              <a:ext cx="2447830" cy="2447830"/>
            </a:xfrm>
            <a:prstGeom prst="ellipse">
              <a:avLst/>
            </a:prstGeom>
            <a:gradFill>
              <a:gsLst>
                <a:gs pos="92661">
                  <a:srgbClr val="FFFF00"/>
                </a:gs>
                <a:gs pos="0">
                  <a:srgbClr val="00CC99">
                    <a:alpha val="0"/>
                  </a:srgbClr>
                </a:gs>
                <a:gs pos="0">
                  <a:srgbClr val="00B0F0"/>
                </a:gs>
              </a:gsLst>
              <a:lin ang="5400000" scaled="1"/>
            </a:gradFill>
            <a:ln>
              <a:noFill/>
            </a:ln>
            <a:effectLst>
              <a:innerShdw blurRad="292100">
                <a:srgbClr val="006666"/>
              </a:inn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FC285D4F-8C4C-4ACA-B2D3-17E7D0E64EE0}"/>
              </a:ext>
            </a:extLst>
          </p:cNvPr>
          <p:cNvGrpSpPr/>
          <p:nvPr/>
        </p:nvGrpSpPr>
        <p:grpSpPr>
          <a:xfrm>
            <a:off x="7729728" y="1170330"/>
            <a:ext cx="865647" cy="865647"/>
            <a:chOff x="7769788" y="1074360"/>
            <a:chExt cx="865647" cy="865647"/>
          </a:xfrm>
          <a:gradFill>
            <a:gsLst>
              <a:gs pos="0">
                <a:srgbClr val="00CC99">
                  <a:alpha val="0"/>
                </a:srgbClr>
              </a:gs>
              <a:gs pos="0">
                <a:srgbClr val="00B0F0"/>
              </a:gs>
            </a:gsLst>
            <a:lin ang="5400000" scaled="1"/>
          </a:gradFill>
        </p:grpSpPr>
        <p:grpSp>
          <p:nvGrpSpPr>
            <p:cNvPr id="28" name="Group 27">
              <a:extLst>
                <a:ext uri="{FF2B5EF4-FFF2-40B4-BE49-F238E27FC236}">
                  <a16:creationId xmlns:a16="http://schemas.microsoft.com/office/drawing/2014/main" id="{7A8E2FDB-BC0D-49DA-8A76-2CD1E061D90A}"/>
                </a:ext>
              </a:extLst>
            </p:cNvPr>
            <p:cNvGrpSpPr/>
            <p:nvPr/>
          </p:nvGrpSpPr>
          <p:grpSpPr>
            <a:xfrm>
              <a:off x="7769788" y="1074360"/>
              <a:ext cx="865647" cy="865647"/>
              <a:chOff x="4492487" y="1825487"/>
              <a:chExt cx="3207026" cy="3207026"/>
            </a:xfrm>
            <a:grpFill/>
          </p:grpSpPr>
          <p:sp>
            <p:nvSpPr>
              <p:cNvPr id="29" name="Freeform: Shape 28">
                <a:extLst>
                  <a:ext uri="{FF2B5EF4-FFF2-40B4-BE49-F238E27FC236}">
                    <a16:creationId xmlns:a16="http://schemas.microsoft.com/office/drawing/2014/main" id="{30D1FE13-291F-4712-B893-CA0F0880C175}"/>
                  </a:ext>
                </a:extLst>
              </p:cNvPr>
              <p:cNvSpPr/>
              <p:nvPr/>
            </p:nvSpPr>
            <p:spPr>
              <a:xfrm>
                <a:off x="4492487" y="1825487"/>
                <a:ext cx="3207026" cy="3207026"/>
              </a:xfrm>
              <a:custGeom>
                <a:avLst/>
                <a:gdLst>
                  <a:gd name="connsiteX0" fmla="*/ 1488914 w 3207026"/>
                  <a:gd name="connsiteY0" fmla="*/ 0 h 3207026"/>
                  <a:gd name="connsiteX1" fmla="*/ 1718112 w 3207026"/>
                  <a:gd name="connsiteY1" fmla="*/ 0 h 3207026"/>
                  <a:gd name="connsiteX2" fmla="*/ 1744025 w 3207026"/>
                  <a:gd name="connsiteY2" fmla="*/ 193526 h 3207026"/>
                  <a:gd name="connsiteX3" fmla="*/ 1746005 w 3207026"/>
                  <a:gd name="connsiteY3" fmla="*/ 228999 h 3207026"/>
                  <a:gd name="connsiteX4" fmla="*/ 1821131 w 3207026"/>
                  <a:gd name="connsiteY4" fmla="*/ 240464 h 3207026"/>
                  <a:gd name="connsiteX5" fmla="*/ 1832721 w 3207026"/>
                  <a:gd name="connsiteY5" fmla="*/ 205203 h 3207026"/>
                  <a:gd name="connsiteX6" fmla="*/ 1907839 w 3207026"/>
                  <a:gd name="connsiteY6" fmla="*/ 24978 h 3207026"/>
                  <a:gd name="connsiteX7" fmla="*/ 2129227 w 3207026"/>
                  <a:gd name="connsiteY7" fmla="*/ 84299 h 3207026"/>
                  <a:gd name="connsiteX8" fmla="*/ 2104169 w 3207026"/>
                  <a:gd name="connsiteY8" fmla="*/ 277937 h 3207026"/>
                  <a:gd name="connsiteX9" fmla="*/ 2096856 w 3207026"/>
                  <a:gd name="connsiteY9" fmla="*/ 312924 h 3207026"/>
                  <a:gd name="connsiteX10" fmla="*/ 2110197 w 3207026"/>
                  <a:gd name="connsiteY10" fmla="*/ 317529 h 3207026"/>
                  <a:gd name="connsiteX11" fmla="*/ 2165746 w 3207026"/>
                  <a:gd name="connsiteY11" fmla="*/ 344384 h 3207026"/>
                  <a:gd name="connsiteX12" fmla="*/ 2186820 w 3207026"/>
                  <a:gd name="connsiteY12" fmla="*/ 312172 h 3207026"/>
                  <a:gd name="connsiteX13" fmla="*/ 2306024 w 3207026"/>
                  <a:gd name="connsiteY13" fmla="*/ 157531 h 3207026"/>
                  <a:gd name="connsiteX14" fmla="*/ 2504515 w 3207026"/>
                  <a:gd name="connsiteY14" fmla="*/ 272130 h 3207026"/>
                  <a:gd name="connsiteX15" fmla="*/ 2430194 w 3207026"/>
                  <a:gd name="connsiteY15" fmla="*/ 452684 h 3207026"/>
                  <a:gd name="connsiteX16" fmla="*/ 2412760 w 3207026"/>
                  <a:gd name="connsiteY16" fmla="*/ 487189 h 3207026"/>
                  <a:gd name="connsiteX17" fmla="*/ 2463149 w 3207026"/>
                  <a:gd name="connsiteY17" fmla="*/ 521554 h 3207026"/>
                  <a:gd name="connsiteX18" fmla="*/ 2474133 w 3207026"/>
                  <a:gd name="connsiteY18" fmla="*/ 531322 h 3207026"/>
                  <a:gd name="connsiteX19" fmla="*/ 2501168 w 3207026"/>
                  <a:gd name="connsiteY19" fmla="*/ 507145 h 3207026"/>
                  <a:gd name="connsiteX20" fmla="*/ 2656334 w 3207026"/>
                  <a:gd name="connsiteY20" fmla="*/ 388625 h 3207026"/>
                  <a:gd name="connsiteX21" fmla="*/ 2818402 w 3207026"/>
                  <a:gd name="connsiteY21" fmla="*/ 550692 h 3207026"/>
                  <a:gd name="connsiteX22" fmla="*/ 2699882 w 3207026"/>
                  <a:gd name="connsiteY22" fmla="*/ 705858 h 3207026"/>
                  <a:gd name="connsiteX23" fmla="*/ 2676038 w 3207026"/>
                  <a:gd name="connsiteY23" fmla="*/ 732521 h 3207026"/>
                  <a:gd name="connsiteX24" fmla="*/ 2678985 w 3207026"/>
                  <a:gd name="connsiteY24" fmla="*/ 735785 h 3207026"/>
                  <a:gd name="connsiteX25" fmla="*/ 2721679 w 3207026"/>
                  <a:gd name="connsiteY25" fmla="*/ 793336 h 3207026"/>
                  <a:gd name="connsiteX26" fmla="*/ 2754342 w 3207026"/>
                  <a:gd name="connsiteY26" fmla="*/ 776833 h 3207026"/>
                  <a:gd name="connsiteX27" fmla="*/ 2934897 w 3207026"/>
                  <a:gd name="connsiteY27" fmla="*/ 702511 h 3207026"/>
                  <a:gd name="connsiteX28" fmla="*/ 3049496 w 3207026"/>
                  <a:gd name="connsiteY28" fmla="*/ 901002 h 3207026"/>
                  <a:gd name="connsiteX29" fmla="*/ 2894854 w 3207026"/>
                  <a:gd name="connsiteY29" fmla="*/ 1020206 h 3207026"/>
                  <a:gd name="connsiteX30" fmla="*/ 2864966 w 3207026"/>
                  <a:gd name="connsiteY30" fmla="*/ 1039760 h 3207026"/>
                  <a:gd name="connsiteX31" fmla="*/ 2893764 w 3207026"/>
                  <a:gd name="connsiteY31" fmla="*/ 1110241 h 3207026"/>
                  <a:gd name="connsiteX32" fmla="*/ 2929089 w 3207026"/>
                  <a:gd name="connsiteY32" fmla="*/ 1102858 h 3207026"/>
                  <a:gd name="connsiteX33" fmla="*/ 3122727 w 3207026"/>
                  <a:gd name="connsiteY33" fmla="*/ 1077799 h 3207026"/>
                  <a:gd name="connsiteX34" fmla="*/ 3182048 w 3207026"/>
                  <a:gd name="connsiteY34" fmla="*/ 1299187 h 3207026"/>
                  <a:gd name="connsiteX35" fmla="*/ 3001824 w 3207026"/>
                  <a:gd name="connsiteY35" fmla="*/ 1374305 h 3207026"/>
                  <a:gd name="connsiteX36" fmla="*/ 2967440 w 3207026"/>
                  <a:gd name="connsiteY36" fmla="*/ 1385606 h 3207026"/>
                  <a:gd name="connsiteX37" fmla="*/ 2977336 w 3207026"/>
                  <a:gd name="connsiteY37" fmla="*/ 1460983 h 3207026"/>
                  <a:gd name="connsiteX38" fmla="*/ 3013501 w 3207026"/>
                  <a:gd name="connsiteY38" fmla="*/ 1463001 h 3207026"/>
                  <a:gd name="connsiteX39" fmla="*/ 3207026 w 3207026"/>
                  <a:gd name="connsiteY39" fmla="*/ 1488914 h 3207026"/>
                  <a:gd name="connsiteX40" fmla="*/ 3207026 w 3207026"/>
                  <a:gd name="connsiteY40" fmla="*/ 1718112 h 3207026"/>
                  <a:gd name="connsiteX41" fmla="*/ 3013501 w 3207026"/>
                  <a:gd name="connsiteY41" fmla="*/ 1744025 h 3207026"/>
                  <a:gd name="connsiteX42" fmla="*/ 2977379 w 3207026"/>
                  <a:gd name="connsiteY42" fmla="*/ 1746041 h 3207026"/>
                  <a:gd name="connsiteX43" fmla="*/ 2967330 w 3207026"/>
                  <a:gd name="connsiteY43" fmla="*/ 1821384 h 3207026"/>
                  <a:gd name="connsiteX44" fmla="*/ 3001824 w 3207026"/>
                  <a:gd name="connsiteY44" fmla="*/ 1832721 h 3207026"/>
                  <a:gd name="connsiteX45" fmla="*/ 3182048 w 3207026"/>
                  <a:gd name="connsiteY45" fmla="*/ 1907839 h 3207026"/>
                  <a:gd name="connsiteX46" fmla="*/ 3122727 w 3207026"/>
                  <a:gd name="connsiteY46" fmla="*/ 2129227 h 3207026"/>
                  <a:gd name="connsiteX47" fmla="*/ 2929089 w 3207026"/>
                  <a:gd name="connsiteY47" fmla="*/ 2104169 h 3207026"/>
                  <a:gd name="connsiteX48" fmla="*/ 2891830 w 3207026"/>
                  <a:gd name="connsiteY48" fmla="*/ 2096381 h 3207026"/>
                  <a:gd name="connsiteX49" fmla="*/ 2862247 w 3207026"/>
                  <a:gd name="connsiteY49" fmla="*/ 2165487 h 3207026"/>
                  <a:gd name="connsiteX50" fmla="*/ 2894854 w 3207026"/>
                  <a:gd name="connsiteY50" fmla="*/ 2186820 h 3207026"/>
                  <a:gd name="connsiteX51" fmla="*/ 3049496 w 3207026"/>
                  <a:gd name="connsiteY51" fmla="*/ 2306024 h 3207026"/>
                  <a:gd name="connsiteX52" fmla="*/ 2934897 w 3207026"/>
                  <a:gd name="connsiteY52" fmla="*/ 2504515 h 3207026"/>
                  <a:gd name="connsiteX53" fmla="*/ 2754342 w 3207026"/>
                  <a:gd name="connsiteY53" fmla="*/ 2430194 h 3207026"/>
                  <a:gd name="connsiteX54" fmla="*/ 2720974 w 3207026"/>
                  <a:gd name="connsiteY54" fmla="*/ 2413334 h 3207026"/>
                  <a:gd name="connsiteX55" fmla="*/ 2675425 w 3207026"/>
                  <a:gd name="connsiteY55" fmla="*/ 2473820 h 3207026"/>
                  <a:gd name="connsiteX56" fmla="*/ 2699882 w 3207026"/>
                  <a:gd name="connsiteY56" fmla="*/ 2501168 h 3207026"/>
                  <a:gd name="connsiteX57" fmla="*/ 2818402 w 3207026"/>
                  <a:gd name="connsiteY57" fmla="*/ 2656334 h 3207026"/>
                  <a:gd name="connsiteX58" fmla="*/ 2656334 w 3207026"/>
                  <a:gd name="connsiteY58" fmla="*/ 2818402 h 3207026"/>
                  <a:gd name="connsiteX59" fmla="*/ 2501168 w 3207026"/>
                  <a:gd name="connsiteY59" fmla="*/ 2699882 h 3207026"/>
                  <a:gd name="connsiteX60" fmla="*/ 2473958 w 3207026"/>
                  <a:gd name="connsiteY60" fmla="*/ 2675549 h 3207026"/>
                  <a:gd name="connsiteX61" fmla="*/ 2414092 w 3207026"/>
                  <a:gd name="connsiteY61" fmla="*/ 2722475 h 3207026"/>
                  <a:gd name="connsiteX62" fmla="*/ 2430194 w 3207026"/>
                  <a:gd name="connsiteY62" fmla="*/ 2754342 h 3207026"/>
                  <a:gd name="connsiteX63" fmla="*/ 2504515 w 3207026"/>
                  <a:gd name="connsiteY63" fmla="*/ 2934897 h 3207026"/>
                  <a:gd name="connsiteX64" fmla="*/ 2306024 w 3207026"/>
                  <a:gd name="connsiteY64" fmla="*/ 3049496 h 3207026"/>
                  <a:gd name="connsiteX65" fmla="*/ 2186820 w 3207026"/>
                  <a:gd name="connsiteY65" fmla="*/ 2894854 h 3207026"/>
                  <a:gd name="connsiteX66" fmla="*/ 2167318 w 3207026"/>
                  <a:gd name="connsiteY66" fmla="*/ 2865045 h 3207026"/>
                  <a:gd name="connsiteX67" fmla="*/ 2160322 w 3207026"/>
                  <a:gd name="connsiteY67" fmla="*/ 2868577 h 3207026"/>
                  <a:gd name="connsiteX68" fmla="*/ 2096570 w 3207026"/>
                  <a:gd name="connsiteY68" fmla="*/ 2892732 h 3207026"/>
                  <a:gd name="connsiteX69" fmla="*/ 2104169 w 3207026"/>
                  <a:gd name="connsiteY69" fmla="*/ 2929089 h 3207026"/>
                  <a:gd name="connsiteX70" fmla="*/ 2129227 w 3207026"/>
                  <a:gd name="connsiteY70" fmla="*/ 3122727 h 3207026"/>
                  <a:gd name="connsiteX71" fmla="*/ 1907839 w 3207026"/>
                  <a:gd name="connsiteY71" fmla="*/ 3182048 h 3207026"/>
                  <a:gd name="connsiteX72" fmla="*/ 1832721 w 3207026"/>
                  <a:gd name="connsiteY72" fmla="*/ 3001824 h 3207026"/>
                  <a:gd name="connsiteX73" fmla="*/ 1821131 w 3207026"/>
                  <a:gd name="connsiteY73" fmla="*/ 2966562 h 3207026"/>
                  <a:gd name="connsiteX74" fmla="*/ 1746005 w 3207026"/>
                  <a:gd name="connsiteY74" fmla="*/ 2978028 h 3207026"/>
                  <a:gd name="connsiteX75" fmla="*/ 1744025 w 3207026"/>
                  <a:gd name="connsiteY75" fmla="*/ 3013501 h 3207026"/>
                  <a:gd name="connsiteX76" fmla="*/ 1718112 w 3207026"/>
                  <a:gd name="connsiteY76" fmla="*/ 3207026 h 3207026"/>
                  <a:gd name="connsiteX77" fmla="*/ 1488914 w 3207026"/>
                  <a:gd name="connsiteY77" fmla="*/ 3207026 h 3207026"/>
                  <a:gd name="connsiteX78" fmla="*/ 1463002 w 3207026"/>
                  <a:gd name="connsiteY78" fmla="*/ 3013501 h 3207026"/>
                  <a:gd name="connsiteX79" fmla="*/ 1461022 w 3207026"/>
                  <a:gd name="connsiteY79" fmla="*/ 2978028 h 3207026"/>
                  <a:gd name="connsiteX80" fmla="*/ 1385895 w 3207026"/>
                  <a:gd name="connsiteY80" fmla="*/ 2966562 h 3207026"/>
                  <a:gd name="connsiteX81" fmla="*/ 1374306 w 3207026"/>
                  <a:gd name="connsiteY81" fmla="*/ 3001824 h 3207026"/>
                  <a:gd name="connsiteX82" fmla="*/ 1299188 w 3207026"/>
                  <a:gd name="connsiteY82" fmla="*/ 3182048 h 3207026"/>
                  <a:gd name="connsiteX83" fmla="*/ 1077799 w 3207026"/>
                  <a:gd name="connsiteY83" fmla="*/ 3122727 h 3207026"/>
                  <a:gd name="connsiteX84" fmla="*/ 1102858 w 3207026"/>
                  <a:gd name="connsiteY84" fmla="*/ 2929089 h 3207026"/>
                  <a:gd name="connsiteX85" fmla="*/ 1110170 w 3207026"/>
                  <a:gd name="connsiteY85" fmla="*/ 2894103 h 3207026"/>
                  <a:gd name="connsiteX86" fmla="*/ 1096830 w 3207026"/>
                  <a:gd name="connsiteY86" fmla="*/ 2889498 h 3207026"/>
                  <a:gd name="connsiteX87" fmla="*/ 1041280 w 3207026"/>
                  <a:gd name="connsiteY87" fmla="*/ 2862643 h 3207026"/>
                  <a:gd name="connsiteX88" fmla="*/ 1020206 w 3207026"/>
                  <a:gd name="connsiteY88" fmla="*/ 2894854 h 3207026"/>
                  <a:gd name="connsiteX89" fmla="*/ 901002 w 3207026"/>
                  <a:gd name="connsiteY89" fmla="*/ 3049496 h 3207026"/>
                  <a:gd name="connsiteX90" fmla="*/ 702511 w 3207026"/>
                  <a:gd name="connsiteY90" fmla="*/ 2934897 h 3207026"/>
                  <a:gd name="connsiteX91" fmla="*/ 776833 w 3207026"/>
                  <a:gd name="connsiteY91" fmla="*/ 2754342 h 3207026"/>
                  <a:gd name="connsiteX92" fmla="*/ 794267 w 3207026"/>
                  <a:gd name="connsiteY92" fmla="*/ 2719837 h 3207026"/>
                  <a:gd name="connsiteX93" fmla="*/ 743878 w 3207026"/>
                  <a:gd name="connsiteY93" fmla="*/ 2685473 h 3207026"/>
                  <a:gd name="connsiteX94" fmla="*/ 732894 w 3207026"/>
                  <a:gd name="connsiteY94" fmla="*/ 2675705 h 3207026"/>
                  <a:gd name="connsiteX95" fmla="*/ 705859 w 3207026"/>
                  <a:gd name="connsiteY95" fmla="*/ 2699882 h 3207026"/>
                  <a:gd name="connsiteX96" fmla="*/ 550692 w 3207026"/>
                  <a:gd name="connsiteY96" fmla="*/ 2818402 h 3207026"/>
                  <a:gd name="connsiteX97" fmla="*/ 388625 w 3207026"/>
                  <a:gd name="connsiteY97" fmla="*/ 2656334 h 3207026"/>
                  <a:gd name="connsiteX98" fmla="*/ 507145 w 3207026"/>
                  <a:gd name="connsiteY98" fmla="*/ 2501168 h 3207026"/>
                  <a:gd name="connsiteX99" fmla="*/ 530988 w 3207026"/>
                  <a:gd name="connsiteY99" fmla="*/ 2474506 h 3207026"/>
                  <a:gd name="connsiteX100" fmla="*/ 528041 w 3207026"/>
                  <a:gd name="connsiteY100" fmla="*/ 2471241 h 3207026"/>
                  <a:gd name="connsiteX101" fmla="*/ 485348 w 3207026"/>
                  <a:gd name="connsiteY101" fmla="*/ 2413690 h 3207026"/>
                  <a:gd name="connsiteX102" fmla="*/ 452684 w 3207026"/>
                  <a:gd name="connsiteY102" fmla="*/ 2430194 h 3207026"/>
                  <a:gd name="connsiteX103" fmla="*/ 272130 w 3207026"/>
                  <a:gd name="connsiteY103" fmla="*/ 2504515 h 3207026"/>
                  <a:gd name="connsiteX104" fmla="*/ 157530 w 3207026"/>
                  <a:gd name="connsiteY104" fmla="*/ 2306024 h 3207026"/>
                  <a:gd name="connsiteX105" fmla="*/ 312172 w 3207026"/>
                  <a:gd name="connsiteY105" fmla="*/ 2186820 h 3207026"/>
                  <a:gd name="connsiteX106" fmla="*/ 342061 w 3207026"/>
                  <a:gd name="connsiteY106" fmla="*/ 2167266 h 3207026"/>
                  <a:gd name="connsiteX107" fmla="*/ 313263 w 3207026"/>
                  <a:gd name="connsiteY107" fmla="*/ 2096785 h 3207026"/>
                  <a:gd name="connsiteX108" fmla="*/ 277937 w 3207026"/>
                  <a:gd name="connsiteY108" fmla="*/ 2104169 h 3207026"/>
                  <a:gd name="connsiteX109" fmla="*/ 84299 w 3207026"/>
                  <a:gd name="connsiteY109" fmla="*/ 2129227 h 3207026"/>
                  <a:gd name="connsiteX110" fmla="*/ 24978 w 3207026"/>
                  <a:gd name="connsiteY110" fmla="*/ 1907839 h 3207026"/>
                  <a:gd name="connsiteX111" fmla="*/ 205202 w 3207026"/>
                  <a:gd name="connsiteY111" fmla="*/ 1832721 h 3207026"/>
                  <a:gd name="connsiteX112" fmla="*/ 239587 w 3207026"/>
                  <a:gd name="connsiteY112" fmla="*/ 1821420 h 3207026"/>
                  <a:gd name="connsiteX113" fmla="*/ 229691 w 3207026"/>
                  <a:gd name="connsiteY113" fmla="*/ 1746043 h 3207026"/>
                  <a:gd name="connsiteX114" fmla="*/ 193525 w 3207026"/>
                  <a:gd name="connsiteY114" fmla="*/ 1744025 h 3207026"/>
                  <a:gd name="connsiteX115" fmla="*/ 0 w 3207026"/>
                  <a:gd name="connsiteY115" fmla="*/ 1718112 h 3207026"/>
                  <a:gd name="connsiteX116" fmla="*/ 0 w 3207026"/>
                  <a:gd name="connsiteY116" fmla="*/ 1488914 h 3207026"/>
                  <a:gd name="connsiteX117" fmla="*/ 193525 w 3207026"/>
                  <a:gd name="connsiteY117" fmla="*/ 1463001 h 3207026"/>
                  <a:gd name="connsiteX118" fmla="*/ 229647 w 3207026"/>
                  <a:gd name="connsiteY118" fmla="*/ 1460985 h 3207026"/>
                  <a:gd name="connsiteX119" fmla="*/ 239697 w 3207026"/>
                  <a:gd name="connsiteY119" fmla="*/ 1385643 h 3207026"/>
                  <a:gd name="connsiteX120" fmla="*/ 205202 w 3207026"/>
                  <a:gd name="connsiteY120" fmla="*/ 1374305 h 3207026"/>
                  <a:gd name="connsiteX121" fmla="*/ 24978 w 3207026"/>
                  <a:gd name="connsiteY121" fmla="*/ 1299187 h 3207026"/>
                  <a:gd name="connsiteX122" fmla="*/ 84299 w 3207026"/>
                  <a:gd name="connsiteY122" fmla="*/ 1077799 h 3207026"/>
                  <a:gd name="connsiteX123" fmla="*/ 277937 w 3207026"/>
                  <a:gd name="connsiteY123" fmla="*/ 1102858 h 3207026"/>
                  <a:gd name="connsiteX124" fmla="*/ 315196 w 3207026"/>
                  <a:gd name="connsiteY124" fmla="*/ 1110645 h 3207026"/>
                  <a:gd name="connsiteX125" fmla="*/ 344779 w 3207026"/>
                  <a:gd name="connsiteY125" fmla="*/ 1041539 h 3207026"/>
                  <a:gd name="connsiteX126" fmla="*/ 312173 w 3207026"/>
                  <a:gd name="connsiteY126" fmla="*/ 1020206 h 3207026"/>
                  <a:gd name="connsiteX127" fmla="*/ 157530 w 3207026"/>
                  <a:gd name="connsiteY127" fmla="*/ 901002 h 3207026"/>
                  <a:gd name="connsiteX128" fmla="*/ 272130 w 3207026"/>
                  <a:gd name="connsiteY128" fmla="*/ 702511 h 3207026"/>
                  <a:gd name="connsiteX129" fmla="*/ 452684 w 3207026"/>
                  <a:gd name="connsiteY129" fmla="*/ 776833 h 3207026"/>
                  <a:gd name="connsiteX130" fmla="*/ 486053 w 3207026"/>
                  <a:gd name="connsiteY130" fmla="*/ 793693 h 3207026"/>
                  <a:gd name="connsiteX131" fmla="*/ 531601 w 3207026"/>
                  <a:gd name="connsiteY131" fmla="*/ 733206 h 3207026"/>
                  <a:gd name="connsiteX132" fmla="*/ 507145 w 3207026"/>
                  <a:gd name="connsiteY132" fmla="*/ 705858 h 3207026"/>
                  <a:gd name="connsiteX133" fmla="*/ 388625 w 3207026"/>
                  <a:gd name="connsiteY133" fmla="*/ 550692 h 3207026"/>
                  <a:gd name="connsiteX134" fmla="*/ 550692 w 3207026"/>
                  <a:gd name="connsiteY134" fmla="*/ 388625 h 3207026"/>
                  <a:gd name="connsiteX135" fmla="*/ 705859 w 3207026"/>
                  <a:gd name="connsiteY135" fmla="*/ 507145 h 3207026"/>
                  <a:gd name="connsiteX136" fmla="*/ 733068 w 3207026"/>
                  <a:gd name="connsiteY136" fmla="*/ 531478 h 3207026"/>
                  <a:gd name="connsiteX137" fmla="*/ 792934 w 3207026"/>
                  <a:gd name="connsiteY137" fmla="*/ 484552 h 3207026"/>
                  <a:gd name="connsiteX138" fmla="*/ 776833 w 3207026"/>
                  <a:gd name="connsiteY138" fmla="*/ 452684 h 3207026"/>
                  <a:gd name="connsiteX139" fmla="*/ 702511 w 3207026"/>
                  <a:gd name="connsiteY139" fmla="*/ 272130 h 3207026"/>
                  <a:gd name="connsiteX140" fmla="*/ 901002 w 3207026"/>
                  <a:gd name="connsiteY140" fmla="*/ 157531 h 3207026"/>
                  <a:gd name="connsiteX141" fmla="*/ 1020206 w 3207026"/>
                  <a:gd name="connsiteY141" fmla="*/ 312172 h 3207026"/>
                  <a:gd name="connsiteX142" fmla="*/ 1039709 w 3207026"/>
                  <a:gd name="connsiteY142" fmla="*/ 341982 h 3207026"/>
                  <a:gd name="connsiteX143" fmla="*/ 1046705 w 3207026"/>
                  <a:gd name="connsiteY143" fmla="*/ 338450 h 3207026"/>
                  <a:gd name="connsiteX144" fmla="*/ 1110457 w 3207026"/>
                  <a:gd name="connsiteY144" fmla="*/ 314295 h 3207026"/>
                  <a:gd name="connsiteX145" fmla="*/ 1102858 w 3207026"/>
                  <a:gd name="connsiteY145" fmla="*/ 277937 h 3207026"/>
                  <a:gd name="connsiteX146" fmla="*/ 1077799 w 3207026"/>
                  <a:gd name="connsiteY146" fmla="*/ 84299 h 3207026"/>
                  <a:gd name="connsiteX147" fmla="*/ 1299188 w 3207026"/>
                  <a:gd name="connsiteY147" fmla="*/ 24978 h 3207026"/>
                  <a:gd name="connsiteX148" fmla="*/ 1374306 w 3207026"/>
                  <a:gd name="connsiteY148" fmla="*/ 205203 h 3207026"/>
                  <a:gd name="connsiteX149" fmla="*/ 1385895 w 3207026"/>
                  <a:gd name="connsiteY149" fmla="*/ 240464 h 3207026"/>
                  <a:gd name="connsiteX150" fmla="*/ 1461022 w 3207026"/>
                  <a:gd name="connsiteY150" fmla="*/ 228999 h 3207026"/>
                  <a:gd name="connsiteX151" fmla="*/ 1463002 w 3207026"/>
                  <a:gd name="connsiteY151" fmla="*/ 193526 h 3207026"/>
                  <a:gd name="connsiteX152" fmla="*/ 1488914 w 3207026"/>
                  <a:gd name="connsiteY152" fmla="*/ 0 h 3207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3207026" h="3207026">
                    <a:moveTo>
                      <a:pt x="1488914" y="0"/>
                    </a:moveTo>
                    <a:lnTo>
                      <a:pt x="1718112" y="0"/>
                    </a:lnTo>
                    <a:cubicBezTo>
                      <a:pt x="1727494" y="0"/>
                      <a:pt x="1736322" y="70104"/>
                      <a:pt x="1744025" y="193526"/>
                    </a:cubicBezTo>
                    <a:lnTo>
                      <a:pt x="1746005" y="228999"/>
                    </a:lnTo>
                    <a:lnTo>
                      <a:pt x="1821131" y="240464"/>
                    </a:lnTo>
                    <a:lnTo>
                      <a:pt x="1832721" y="205203"/>
                    </a:lnTo>
                    <a:cubicBezTo>
                      <a:pt x="1872105" y="87981"/>
                      <a:pt x="1898776" y="22550"/>
                      <a:pt x="1907839" y="24978"/>
                    </a:cubicBezTo>
                    <a:lnTo>
                      <a:pt x="2129227" y="84299"/>
                    </a:lnTo>
                    <a:cubicBezTo>
                      <a:pt x="2138290" y="86727"/>
                      <a:pt x="2128672" y="156727"/>
                      <a:pt x="2104169" y="277937"/>
                    </a:cubicBezTo>
                    <a:lnTo>
                      <a:pt x="2096856" y="312924"/>
                    </a:lnTo>
                    <a:lnTo>
                      <a:pt x="2110197" y="317529"/>
                    </a:lnTo>
                    <a:lnTo>
                      <a:pt x="2165746" y="344384"/>
                    </a:lnTo>
                    <a:lnTo>
                      <a:pt x="2186820" y="312172"/>
                    </a:lnTo>
                    <a:cubicBezTo>
                      <a:pt x="2255202" y="209138"/>
                      <a:pt x="2297899" y="152839"/>
                      <a:pt x="2306024" y="157531"/>
                    </a:cubicBezTo>
                    <a:lnTo>
                      <a:pt x="2504515" y="272130"/>
                    </a:lnTo>
                    <a:cubicBezTo>
                      <a:pt x="2512640" y="276821"/>
                      <a:pt x="2485233" y="341947"/>
                      <a:pt x="2430194" y="452684"/>
                    </a:cubicBezTo>
                    <a:lnTo>
                      <a:pt x="2412760" y="487189"/>
                    </a:lnTo>
                    <a:lnTo>
                      <a:pt x="2463149" y="521554"/>
                    </a:lnTo>
                    <a:lnTo>
                      <a:pt x="2474133" y="531322"/>
                    </a:lnTo>
                    <a:lnTo>
                      <a:pt x="2501168" y="507145"/>
                    </a:lnTo>
                    <a:cubicBezTo>
                      <a:pt x="2593887" y="425320"/>
                      <a:pt x="2649700" y="381991"/>
                      <a:pt x="2656334" y="388625"/>
                    </a:cubicBezTo>
                    <a:lnTo>
                      <a:pt x="2818402" y="550692"/>
                    </a:lnTo>
                    <a:cubicBezTo>
                      <a:pt x="2825036" y="557326"/>
                      <a:pt x="2781707" y="613139"/>
                      <a:pt x="2699882" y="705858"/>
                    </a:cubicBezTo>
                    <a:lnTo>
                      <a:pt x="2676038" y="732521"/>
                    </a:lnTo>
                    <a:lnTo>
                      <a:pt x="2678985" y="735785"/>
                    </a:lnTo>
                    <a:lnTo>
                      <a:pt x="2721679" y="793336"/>
                    </a:lnTo>
                    <a:lnTo>
                      <a:pt x="2754342" y="776833"/>
                    </a:lnTo>
                    <a:cubicBezTo>
                      <a:pt x="2865080" y="721793"/>
                      <a:pt x="2930206" y="694386"/>
                      <a:pt x="2934897" y="702511"/>
                    </a:cubicBezTo>
                    <a:lnTo>
                      <a:pt x="3049496" y="901002"/>
                    </a:lnTo>
                    <a:cubicBezTo>
                      <a:pt x="3054187" y="909127"/>
                      <a:pt x="2997888" y="951824"/>
                      <a:pt x="2894854" y="1020206"/>
                    </a:cubicBezTo>
                    <a:lnTo>
                      <a:pt x="2864966" y="1039760"/>
                    </a:lnTo>
                    <a:lnTo>
                      <a:pt x="2893764" y="1110241"/>
                    </a:lnTo>
                    <a:lnTo>
                      <a:pt x="2929089" y="1102858"/>
                    </a:lnTo>
                    <a:cubicBezTo>
                      <a:pt x="3050299" y="1078355"/>
                      <a:pt x="3120299" y="1068737"/>
                      <a:pt x="3122727" y="1077799"/>
                    </a:cubicBezTo>
                    <a:lnTo>
                      <a:pt x="3182048" y="1299187"/>
                    </a:lnTo>
                    <a:cubicBezTo>
                      <a:pt x="3184477" y="1308250"/>
                      <a:pt x="3119046" y="1334921"/>
                      <a:pt x="3001824" y="1374305"/>
                    </a:cubicBezTo>
                    <a:lnTo>
                      <a:pt x="2967440" y="1385606"/>
                    </a:lnTo>
                    <a:lnTo>
                      <a:pt x="2977336" y="1460983"/>
                    </a:lnTo>
                    <a:lnTo>
                      <a:pt x="3013501" y="1463001"/>
                    </a:lnTo>
                    <a:cubicBezTo>
                      <a:pt x="3136922" y="1470705"/>
                      <a:pt x="3207026" y="1479532"/>
                      <a:pt x="3207026" y="1488914"/>
                    </a:cubicBezTo>
                    <a:lnTo>
                      <a:pt x="3207026" y="1718112"/>
                    </a:lnTo>
                    <a:cubicBezTo>
                      <a:pt x="3207026" y="1727494"/>
                      <a:pt x="3136922" y="1736322"/>
                      <a:pt x="3013501" y="1744025"/>
                    </a:cubicBezTo>
                    <a:lnTo>
                      <a:pt x="2977379" y="1746041"/>
                    </a:lnTo>
                    <a:lnTo>
                      <a:pt x="2967330" y="1821384"/>
                    </a:lnTo>
                    <a:lnTo>
                      <a:pt x="3001824" y="1832721"/>
                    </a:lnTo>
                    <a:cubicBezTo>
                      <a:pt x="3119046" y="1872105"/>
                      <a:pt x="3184477" y="1898776"/>
                      <a:pt x="3182048" y="1907839"/>
                    </a:cubicBezTo>
                    <a:lnTo>
                      <a:pt x="3122727" y="2129227"/>
                    </a:lnTo>
                    <a:cubicBezTo>
                      <a:pt x="3120299" y="2138289"/>
                      <a:pt x="3050299" y="2128672"/>
                      <a:pt x="2929089" y="2104169"/>
                    </a:cubicBezTo>
                    <a:lnTo>
                      <a:pt x="2891830" y="2096381"/>
                    </a:lnTo>
                    <a:lnTo>
                      <a:pt x="2862247" y="2165487"/>
                    </a:lnTo>
                    <a:lnTo>
                      <a:pt x="2894854" y="2186820"/>
                    </a:lnTo>
                    <a:cubicBezTo>
                      <a:pt x="2997888" y="2255202"/>
                      <a:pt x="3054187" y="2297899"/>
                      <a:pt x="3049496" y="2306024"/>
                    </a:cubicBezTo>
                    <a:lnTo>
                      <a:pt x="2934897" y="2504515"/>
                    </a:lnTo>
                    <a:cubicBezTo>
                      <a:pt x="2930206" y="2512640"/>
                      <a:pt x="2865080" y="2485233"/>
                      <a:pt x="2754342" y="2430194"/>
                    </a:cubicBezTo>
                    <a:lnTo>
                      <a:pt x="2720974" y="2413334"/>
                    </a:lnTo>
                    <a:lnTo>
                      <a:pt x="2675425" y="2473820"/>
                    </a:lnTo>
                    <a:lnTo>
                      <a:pt x="2699882" y="2501168"/>
                    </a:lnTo>
                    <a:cubicBezTo>
                      <a:pt x="2781707" y="2593887"/>
                      <a:pt x="2825036" y="2649700"/>
                      <a:pt x="2818402" y="2656334"/>
                    </a:cubicBezTo>
                    <a:lnTo>
                      <a:pt x="2656334" y="2818402"/>
                    </a:lnTo>
                    <a:cubicBezTo>
                      <a:pt x="2649700" y="2825036"/>
                      <a:pt x="2593887" y="2781707"/>
                      <a:pt x="2501168" y="2699882"/>
                    </a:cubicBezTo>
                    <a:lnTo>
                      <a:pt x="2473958" y="2675549"/>
                    </a:lnTo>
                    <a:lnTo>
                      <a:pt x="2414092" y="2722475"/>
                    </a:lnTo>
                    <a:lnTo>
                      <a:pt x="2430194" y="2754342"/>
                    </a:lnTo>
                    <a:cubicBezTo>
                      <a:pt x="2485233" y="2865080"/>
                      <a:pt x="2512640" y="2930206"/>
                      <a:pt x="2504515" y="2934897"/>
                    </a:cubicBezTo>
                    <a:lnTo>
                      <a:pt x="2306024" y="3049496"/>
                    </a:lnTo>
                    <a:cubicBezTo>
                      <a:pt x="2297899" y="3054187"/>
                      <a:pt x="2255202" y="2997888"/>
                      <a:pt x="2186820" y="2894854"/>
                    </a:cubicBezTo>
                    <a:lnTo>
                      <a:pt x="2167318" y="2865045"/>
                    </a:lnTo>
                    <a:lnTo>
                      <a:pt x="2160322" y="2868577"/>
                    </a:lnTo>
                    <a:lnTo>
                      <a:pt x="2096570" y="2892732"/>
                    </a:lnTo>
                    <a:lnTo>
                      <a:pt x="2104169" y="2929089"/>
                    </a:lnTo>
                    <a:cubicBezTo>
                      <a:pt x="2128672" y="3050299"/>
                      <a:pt x="2138290" y="3120299"/>
                      <a:pt x="2129227" y="3122727"/>
                    </a:cubicBezTo>
                    <a:lnTo>
                      <a:pt x="1907839" y="3182048"/>
                    </a:lnTo>
                    <a:cubicBezTo>
                      <a:pt x="1898776" y="3184477"/>
                      <a:pt x="1872105" y="3119046"/>
                      <a:pt x="1832721" y="3001824"/>
                    </a:cubicBezTo>
                    <a:lnTo>
                      <a:pt x="1821131" y="2966562"/>
                    </a:lnTo>
                    <a:lnTo>
                      <a:pt x="1746005" y="2978028"/>
                    </a:lnTo>
                    <a:lnTo>
                      <a:pt x="1744025" y="3013501"/>
                    </a:lnTo>
                    <a:cubicBezTo>
                      <a:pt x="1736322" y="3136922"/>
                      <a:pt x="1727494" y="3207026"/>
                      <a:pt x="1718112" y="3207026"/>
                    </a:cubicBezTo>
                    <a:lnTo>
                      <a:pt x="1488914" y="3207026"/>
                    </a:lnTo>
                    <a:cubicBezTo>
                      <a:pt x="1479532" y="3207026"/>
                      <a:pt x="1470705" y="3136922"/>
                      <a:pt x="1463002" y="3013501"/>
                    </a:cubicBezTo>
                    <a:lnTo>
                      <a:pt x="1461022" y="2978028"/>
                    </a:lnTo>
                    <a:lnTo>
                      <a:pt x="1385895" y="2966562"/>
                    </a:lnTo>
                    <a:lnTo>
                      <a:pt x="1374306" y="3001824"/>
                    </a:lnTo>
                    <a:cubicBezTo>
                      <a:pt x="1334921" y="3119046"/>
                      <a:pt x="1308250" y="3184477"/>
                      <a:pt x="1299188" y="3182048"/>
                    </a:cubicBezTo>
                    <a:lnTo>
                      <a:pt x="1077799" y="3122727"/>
                    </a:lnTo>
                    <a:cubicBezTo>
                      <a:pt x="1068737" y="3120299"/>
                      <a:pt x="1078355" y="3050299"/>
                      <a:pt x="1102858" y="2929089"/>
                    </a:cubicBezTo>
                    <a:lnTo>
                      <a:pt x="1110170" y="2894103"/>
                    </a:lnTo>
                    <a:lnTo>
                      <a:pt x="1096830" y="2889498"/>
                    </a:lnTo>
                    <a:lnTo>
                      <a:pt x="1041280" y="2862643"/>
                    </a:lnTo>
                    <a:lnTo>
                      <a:pt x="1020206" y="2894854"/>
                    </a:lnTo>
                    <a:cubicBezTo>
                      <a:pt x="951824" y="2997888"/>
                      <a:pt x="909127" y="3054187"/>
                      <a:pt x="901002" y="3049496"/>
                    </a:cubicBezTo>
                    <a:lnTo>
                      <a:pt x="702511" y="2934897"/>
                    </a:lnTo>
                    <a:cubicBezTo>
                      <a:pt x="694386" y="2930206"/>
                      <a:pt x="721793" y="2865080"/>
                      <a:pt x="776833" y="2754342"/>
                    </a:cubicBezTo>
                    <a:lnTo>
                      <a:pt x="794267" y="2719837"/>
                    </a:lnTo>
                    <a:lnTo>
                      <a:pt x="743878" y="2685473"/>
                    </a:lnTo>
                    <a:lnTo>
                      <a:pt x="732894" y="2675705"/>
                    </a:lnTo>
                    <a:lnTo>
                      <a:pt x="705859" y="2699882"/>
                    </a:lnTo>
                    <a:cubicBezTo>
                      <a:pt x="613140" y="2781707"/>
                      <a:pt x="557326" y="2825036"/>
                      <a:pt x="550692" y="2818402"/>
                    </a:cubicBezTo>
                    <a:lnTo>
                      <a:pt x="388625" y="2656334"/>
                    </a:lnTo>
                    <a:cubicBezTo>
                      <a:pt x="381991" y="2649700"/>
                      <a:pt x="425320" y="2593887"/>
                      <a:pt x="507145" y="2501168"/>
                    </a:cubicBezTo>
                    <a:lnTo>
                      <a:pt x="530988" y="2474506"/>
                    </a:lnTo>
                    <a:lnTo>
                      <a:pt x="528041" y="2471241"/>
                    </a:lnTo>
                    <a:lnTo>
                      <a:pt x="485348" y="2413690"/>
                    </a:lnTo>
                    <a:lnTo>
                      <a:pt x="452684" y="2430194"/>
                    </a:lnTo>
                    <a:cubicBezTo>
                      <a:pt x="341947" y="2485233"/>
                      <a:pt x="276821" y="2512640"/>
                      <a:pt x="272130" y="2504515"/>
                    </a:cubicBezTo>
                    <a:lnTo>
                      <a:pt x="157530" y="2306024"/>
                    </a:lnTo>
                    <a:cubicBezTo>
                      <a:pt x="152839" y="2297899"/>
                      <a:pt x="209138" y="2255202"/>
                      <a:pt x="312172" y="2186820"/>
                    </a:cubicBezTo>
                    <a:lnTo>
                      <a:pt x="342061" y="2167266"/>
                    </a:lnTo>
                    <a:lnTo>
                      <a:pt x="313263" y="2096785"/>
                    </a:lnTo>
                    <a:lnTo>
                      <a:pt x="277937" y="2104169"/>
                    </a:lnTo>
                    <a:cubicBezTo>
                      <a:pt x="156727" y="2128672"/>
                      <a:pt x="86727" y="2138289"/>
                      <a:pt x="84299" y="2129227"/>
                    </a:cubicBezTo>
                    <a:lnTo>
                      <a:pt x="24978" y="1907839"/>
                    </a:lnTo>
                    <a:cubicBezTo>
                      <a:pt x="22550" y="1898776"/>
                      <a:pt x="87980" y="1872105"/>
                      <a:pt x="205202" y="1832721"/>
                    </a:cubicBezTo>
                    <a:lnTo>
                      <a:pt x="239587" y="1821420"/>
                    </a:lnTo>
                    <a:lnTo>
                      <a:pt x="229691" y="1746043"/>
                    </a:lnTo>
                    <a:lnTo>
                      <a:pt x="193525" y="1744025"/>
                    </a:lnTo>
                    <a:cubicBezTo>
                      <a:pt x="70104" y="1736322"/>
                      <a:pt x="0" y="1727494"/>
                      <a:pt x="0" y="1718112"/>
                    </a:cubicBezTo>
                    <a:lnTo>
                      <a:pt x="0" y="1488914"/>
                    </a:lnTo>
                    <a:cubicBezTo>
                      <a:pt x="0" y="1479532"/>
                      <a:pt x="70104" y="1470705"/>
                      <a:pt x="193525" y="1463001"/>
                    </a:cubicBezTo>
                    <a:lnTo>
                      <a:pt x="229647" y="1460985"/>
                    </a:lnTo>
                    <a:lnTo>
                      <a:pt x="239697" y="1385643"/>
                    </a:lnTo>
                    <a:lnTo>
                      <a:pt x="205202" y="1374305"/>
                    </a:lnTo>
                    <a:cubicBezTo>
                      <a:pt x="87980" y="1334921"/>
                      <a:pt x="22550" y="1308250"/>
                      <a:pt x="24978" y="1299187"/>
                    </a:cubicBezTo>
                    <a:lnTo>
                      <a:pt x="84299" y="1077799"/>
                    </a:lnTo>
                    <a:cubicBezTo>
                      <a:pt x="86727" y="1068737"/>
                      <a:pt x="156727" y="1078355"/>
                      <a:pt x="277937" y="1102858"/>
                    </a:cubicBezTo>
                    <a:lnTo>
                      <a:pt x="315196" y="1110645"/>
                    </a:lnTo>
                    <a:lnTo>
                      <a:pt x="344779" y="1041539"/>
                    </a:lnTo>
                    <a:lnTo>
                      <a:pt x="312173" y="1020206"/>
                    </a:lnTo>
                    <a:cubicBezTo>
                      <a:pt x="209138" y="951824"/>
                      <a:pt x="152839" y="909127"/>
                      <a:pt x="157530" y="901002"/>
                    </a:cubicBezTo>
                    <a:lnTo>
                      <a:pt x="272130" y="702511"/>
                    </a:lnTo>
                    <a:cubicBezTo>
                      <a:pt x="276821" y="694386"/>
                      <a:pt x="341947" y="721793"/>
                      <a:pt x="452684" y="776833"/>
                    </a:cubicBezTo>
                    <a:lnTo>
                      <a:pt x="486053" y="793693"/>
                    </a:lnTo>
                    <a:lnTo>
                      <a:pt x="531601" y="733206"/>
                    </a:lnTo>
                    <a:lnTo>
                      <a:pt x="507145" y="705858"/>
                    </a:lnTo>
                    <a:cubicBezTo>
                      <a:pt x="425320" y="613139"/>
                      <a:pt x="381991" y="557326"/>
                      <a:pt x="388625" y="550692"/>
                    </a:cubicBezTo>
                    <a:lnTo>
                      <a:pt x="550692" y="388625"/>
                    </a:lnTo>
                    <a:cubicBezTo>
                      <a:pt x="557326" y="381991"/>
                      <a:pt x="613140" y="425320"/>
                      <a:pt x="705859" y="507145"/>
                    </a:cubicBezTo>
                    <a:lnTo>
                      <a:pt x="733068" y="531478"/>
                    </a:lnTo>
                    <a:lnTo>
                      <a:pt x="792934" y="484552"/>
                    </a:lnTo>
                    <a:lnTo>
                      <a:pt x="776833" y="452684"/>
                    </a:lnTo>
                    <a:cubicBezTo>
                      <a:pt x="721794" y="341947"/>
                      <a:pt x="694386" y="276821"/>
                      <a:pt x="702511" y="272130"/>
                    </a:cubicBezTo>
                    <a:lnTo>
                      <a:pt x="901002" y="157531"/>
                    </a:lnTo>
                    <a:cubicBezTo>
                      <a:pt x="909127" y="152839"/>
                      <a:pt x="951824" y="209138"/>
                      <a:pt x="1020206" y="312172"/>
                    </a:cubicBezTo>
                    <a:lnTo>
                      <a:pt x="1039709" y="341982"/>
                    </a:lnTo>
                    <a:lnTo>
                      <a:pt x="1046705" y="338450"/>
                    </a:lnTo>
                    <a:lnTo>
                      <a:pt x="1110457" y="314295"/>
                    </a:lnTo>
                    <a:lnTo>
                      <a:pt x="1102858" y="277937"/>
                    </a:lnTo>
                    <a:cubicBezTo>
                      <a:pt x="1078355" y="156727"/>
                      <a:pt x="1068737" y="86727"/>
                      <a:pt x="1077799" y="84299"/>
                    </a:cubicBezTo>
                    <a:lnTo>
                      <a:pt x="1299188" y="24978"/>
                    </a:lnTo>
                    <a:cubicBezTo>
                      <a:pt x="1308250" y="22550"/>
                      <a:pt x="1334921" y="87981"/>
                      <a:pt x="1374306" y="205203"/>
                    </a:cubicBezTo>
                    <a:lnTo>
                      <a:pt x="1385895" y="240464"/>
                    </a:lnTo>
                    <a:lnTo>
                      <a:pt x="1461022" y="228999"/>
                    </a:lnTo>
                    <a:lnTo>
                      <a:pt x="1463002" y="193526"/>
                    </a:lnTo>
                    <a:cubicBezTo>
                      <a:pt x="1470705" y="70104"/>
                      <a:pt x="1479532" y="0"/>
                      <a:pt x="1488914" y="0"/>
                    </a:cubicBezTo>
                    <a:close/>
                  </a:path>
                </a:pathLst>
              </a:custGeom>
              <a:grpFill/>
              <a:ln>
                <a:noFill/>
              </a:ln>
              <a:effectLst>
                <a:outerShdw blurRad="50800" dist="38100" dir="8100000" algn="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42E48443-2C2E-4BA2-90E2-17D17838E2BC}"/>
                  </a:ext>
                </a:extLst>
              </p:cNvPr>
              <p:cNvSpPr/>
              <p:nvPr/>
            </p:nvSpPr>
            <p:spPr>
              <a:xfrm>
                <a:off x="4770006" y="2103006"/>
                <a:ext cx="2651989" cy="2651989"/>
              </a:xfrm>
              <a:prstGeom prst="ellipse">
                <a:avLst/>
              </a:prstGeom>
              <a:grpFill/>
              <a:ln>
                <a:noFill/>
              </a:ln>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FF8D6404-43E4-407F-A0A7-DF39BE5E9F8B}"/>
                  </a:ext>
                </a:extLst>
              </p:cNvPr>
              <p:cNvSpPr/>
              <p:nvPr/>
            </p:nvSpPr>
            <p:spPr>
              <a:xfrm>
                <a:off x="4872085" y="2205085"/>
                <a:ext cx="2447830" cy="2447830"/>
              </a:xfrm>
              <a:prstGeom prst="ellipse">
                <a:avLst/>
              </a:prstGeom>
              <a:grpFill/>
              <a:ln>
                <a:noFill/>
              </a:ln>
              <a:effectLst>
                <a:innerShdw blurRad="292100">
                  <a:srgbClr val="21589E"/>
                </a:inn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7743C6E3-D350-49C9-8922-40C88303C849}"/>
                  </a:ext>
                </a:extLst>
              </p:cNvPr>
              <p:cNvSpPr/>
              <p:nvPr/>
            </p:nvSpPr>
            <p:spPr>
              <a:xfrm>
                <a:off x="5322277" y="3634639"/>
                <a:ext cx="1547446" cy="970670"/>
              </a:xfrm>
              <a:prstGeom prst="ellipse">
                <a:avLst/>
              </a:prstGeom>
              <a:grpFill/>
              <a:ln>
                <a:noFill/>
              </a:ln>
              <a:effectLst>
                <a:softEdge rad="101600"/>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1" name="TextBox 90">
              <a:extLst>
                <a:ext uri="{FF2B5EF4-FFF2-40B4-BE49-F238E27FC236}">
                  <a16:creationId xmlns:a16="http://schemas.microsoft.com/office/drawing/2014/main" id="{A367F6D0-4D90-4B02-A215-FB89BD85802C}"/>
                </a:ext>
              </a:extLst>
            </p:cNvPr>
            <p:cNvSpPr txBox="1"/>
            <p:nvPr/>
          </p:nvSpPr>
          <p:spPr>
            <a:xfrm>
              <a:off x="7977927" y="1287726"/>
              <a:ext cx="473206" cy="400110"/>
            </a:xfrm>
            <a:prstGeom prst="rect">
              <a:avLst/>
            </a:prstGeom>
            <a:grpFill/>
          </p:spPr>
          <p:txBody>
            <a:bodyPr wrap="none" rtlCol="0">
              <a:spAutoFit/>
            </a:bodyPr>
            <a:lstStyle/>
            <a:p>
              <a:pPr algn="ctr"/>
              <a:r>
                <a:rPr lang="en-US" sz="2000" b="1" dirty="0">
                  <a:solidFill>
                    <a:srgbClr val="000099"/>
                  </a:solidFill>
                  <a:latin typeface="Century Gothic" panose="020B0502020202020204" pitchFamily="34" charset="0"/>
                </a:rPr>
                <a:t>02</a:t>
              </a:r>
            </a:p>
          </p:txBody>
        </p:sp>
      </p:grpSp>
      <p:grpSp>
        <p:nvGrpSpPr>
          <p:cNvPr id="11" name="Group 10">
            <a:extLst>
              <a:ext uri="{FF2B5EF4-FFF2-40B4-BE49-F238E27FC236}">
                <a16:creationId xmlns:a16="http://schemas.microsoft.com/office/drawing/2014/main" id="{DCC879D2-4A10-495D-BACB-A98A703C0AAB}"/>
              </a:ext>
            </a:extLst>
          </p:cNvPr>
          <p:cNvGrpSpPr/>
          <p:nvPr/>
        </p:nvGrpSpPr>
        <p:grpSpPr>
          <a:xfrm>
            <a:off x="8532973" y="2996177"/>
            <a:ext cx="865647" cy="865647"/>
            <a:chOff x="8532973" y="2940804"/>
            <a:chExt cx="865647" cy="865647"/>
          </a:xfrm>
          <a:gradFill>
            <a:gsLst>
              <a:gs pos="0">
                <a:srgbClr val="00B0F0"/>
              </a:gs>
              <a:gs pos="100000">
                <a:srgbClr val="00B0F0"/>
              </a:gs>
            </a:gsLst>
            <a:lin ang="16200000" scaled="1"/>
          </a:gradFill>
        </p:grpSpPr>
        <p:grpSp>
          <p:nvGrpSpPr>
            <p:cNvPr id="34" name="Group 33">
              <a:extLst>
                <a:ext uri="{FF2B5EF4-FFF2-40B4-BE49-F238E27FC236}">
                  <a16:creationId xmlns:a16="http://schemas.microsoft.com/office/drawing/2014/main" id="{77D0D906-FDF1-43E6-A324-514C516D728E}"/>
                </a:ext>
              </a:extLst>
            </p:cNvPr>
            <p:cNvGrpSpPr/>
            <p:nvPr/>
          </p:nvGrpSpPr>
          <p:grpSpPr>
            <a:xfrm>
              <a:off x="8532973" y="2940804"/>
              <a:ext cx="865647" cy="865647"/>
              <a:chOff x="4492487" y="1825487"/>
              <a:chExt cx="3207026" cy="3207026"/>
            </a:xfrm>
            <a:grpFill/>
          </p:grpSpPr>
          <p:sp>
            <p:nvSpPr>
              <p:cNvPr id="35" name="Freeform: Shape 34">
                <a:extLst>
                  <a:ext uri="{FF2B5EF4-FFF2-40B4-BE49-F238E27FC236}">
                    <a16:creationId xmlns:a16="http://schemas.microsoft.com/office/drawing/2014/main" id="{6FF825A7-5F32-4AEA-933C-63D0E09EB997}"/>
                  </a:ext>
                </a:extLst>
              </p:cNvPr>
              <p:cNvSpPr/>
              <p:nvPr/>
            </p:nvSpPr>
            <p:spPr>
              <a:xfrm>
                <a:off x="4492487" y="1825487"/>
                <a:ext cx="3207026" cy="3207026"/>
              </a:xfrm>
              <a:custGeom>
                <a:avLst/>
                <a:gdLst>
                  <a:gd name="connsiteX0" fmla="*/ 1488914 w 3207026"/>
                  <a:gd name="connsiteY0" fmla="*/ 0 h 3207026"/>
                  <a:gd name="connsiteX1" fmla="*/ 1718112 w 3207026"/>
                  <a:gd name="connsiteY1" fmla="*/ 0 h 3207026"/>
                  <a:gd name="connsiteX2" fmla="*/ 1744025 w 3207026"/>
                  <a:gd name="connsiteY2" fmla="*/ 193526 h 3207026"/>
                  <a:gd name="connsiteX3" fmla="*/ 1746005 w 3207026"/>
                  <a:gd name="connsiteY3" fmla="*/ 228999 h 3207026"/>
                  <a:gd name="connsiteX4" fmla="*/ 1821131 w 3207026"/>
                  <a:gd name="connsiteY4" fmla="*/ 240464 h 3207026"/>
                  <a:gd name="connsiteX5" fmla="*/ 1832721 w 3207026"/>
                  <a:gd name="connsiteY5" fmla="*/ 205203 h 3207026"/>
                  <a:gd name="connsiteX6" fmla="*/ 1907839 w 3207026"/>
                  <a:gd name="connsiteY6" fmla="*/ 24978 h 3207026"/>
                  <a:gd name="connsiteX7" fmla="*/ 2129227 w 3207026"/>
                  <a:gd name="connsiteY7" fmla="*/ 84299 h 3207026"/>
                  <a:gd name="connsiteX8" fmla="*/ 2104169 w 3207026"/>
                  <a:gd name="connsiteY8" fmla="*/ 277937 h 3207026"/>
                  <a:gd name="connsiteX9" fmla="*/ 2096856 w 3207026"/>
                  <a:gd name="connsiteY9" fmla="*/ 312924 h 3207026"/>
                  <a:gd name="connsiteX10" fmla="*/ 2110197 w 3207026"/>
                  <a:gd name="connsiteY10" fmla="*/ 317529 h 3207026"/>
                  <a:gd name="connsiteX11" fmla="*/ 2165746 w 3207026"/>
                  <a:gd name="connsiteY11" fmla="*/ 344384 h 3207026"/>
                  <a:gd name="connsiteX12" fmla="*/ 2186820 w 3207026"/>
                  <a:gd name="connsiteY12" fmla="*/ 312172 h 3207026"/>
                  <a:gd name="connsiteX13" fmla="*/ 2306024 w 3207026"/>
                  <a:gd name="connsiteY13" fmla="*/ 157531 h 3207026"/>
                  <a:gd name="connsiteX14" fmla="*/ 2504515 w 3207026"/>
                  <a:gd name="connsiteY14" fmla="*/ 272130 h 3207026"/>
                  <a:gd name="connsiteX15" fmla="*/ 2430194 w 3207026"/>
                  <a:gd name="connsiteY15" fmla="*/ 452684 h 3207026"/>
                  <a:gd name="connsiteX16" fmla="*/ 2412760 w 3207026"/>
                  <a:gd name="connsiteY16" fmla="*/ 487189 h 3207026"/>
                  <a:gd name="connsiteX17" fmla="*/ 2463149 w 3207026"/>
                  <a:gd name="connsiteY17" fmla="*/ 521554 h 3207026"/>
                  <a:gd name="connsiteX18" fmla="*/ 2474133 w 3207026"/>
                  <a:gd name="connsiteY18" fmla="*/ 531322 h 3207026"/>
                  <a:gd name="connsiteX19" fmla="*/ 2501168 w 3207026"/>
                  <a:gd name="connsiteY19" fmla="*/ 507145 h 3207026"/>
                  <a:gd name="connsiteX20" fmla="*/ 2656334 w 3207026"/>
                  <a:gd name="connsiteY20" fmla="*/ 388625 h 3207026"/>
                  <a:gd name="connsiteX21" fmla="*/ 2818402 w 3207026"/>
                  <a:gd name="connsiteY21" fmla="*/ 550692 h 3207026"/>
                  <a:gd name="connsiteX22" fmla="*/ 2699882 w 3207026"/>
                  <a:gd name="connsiteY22" fmla="*/ 705858 h 3207026"/>
                  <a:gd name="connsiteX23" fmla="*/ 2676038 w 3207026"/>
                  <a:gd name="connsiteY23" fmla="*/ 732521 h 3207026"/>
                  <a:gd name="connsiteX24" fmla="*/ 2678985 w 3207026"/>
                  <a:gd name="connsiteY24" fmla="*/ 735785 h 3207026"/>
                  <a:gd name="connsiteX25" fmla="*/ 2721679 w 3207026"/>
                  <a:gd name="connsiteY25" fmla="*/ 793336 h 3207026"/>
                  <a:gd name="connsiteX26" fmla="*/ 2754342 w 3207026"/>
                  <a:gd name="connsiteY26" fmla="*/ 776833 h 3207026"/>
                  <a:gd name="connsiteX27" fmla="*/ 2934897 w 3207026"/>
                  <a:gd name="connsiteY27" fmla="*/ 702511 h 3207026"/>
                  <a:gd name="connsiteX28" fmla="*/ 3049496 w 3207026"/>
                  <a:gd name="connsiteY28" fmla="*/ 901002 h 3207026"/>
                  <a:gd name="connsiteX29" fmla="*/ 2894854 w 3207026"/>
                  <a:gd name="connsiteY29" fmla="*/ 1020206 h 3207026"/>
                  <a:gd name="connsiteX30" fmla="*/ 2864966 w 3207026"/>
                  <a:gd name="connsiteY30" fmla="*/ 1039760 h 3207026"/>
                  <a:gd name="connsiteX31" fmla="*/ 2893764 w 3207026"/>
                  <a:gd name="connsiteY31" fmla="*/ 1110241 h 3207026"/>
                  <a:gd name="connsiteX32" fmla="*/ 2929089 w 3207026"/>
                  <a:gd name="connsiteY32" fmla="*/ 1102858 h 3207026"/>
                  <a:gd name="connsiteX33" fmla="*/ 3122727 w 3207026"/>
                  <a:gd name="connsiteY33" fmla="*/ 1077799 h 3207026"/>
                  <a:gd name="connsiteX34" fmla="*/ 3182048 w 3207026"/>
                  <a:gd name="connsiteY34" fmla="*/ 1299187 h 3207026"/>
                  <a:gd name="connsiteX35" fmla="*/ 3001824 w 3207026"/>
                  <a:gd name="connsiteY35" fmla="*/ 1374305 h 3207026"/>
                  <a:gd name="connsiteX36" fmla="*/ 2967440 w 3207026"/>
                  <a:gd name="connsiteY36" fmla="*/ 1385606 h 3207026"/>
                  <a:gd name="connsiteX37" fmla="*/ 2977336 w 3207026"/>
                  <a:gd name="connsiteY37" fmla="*/ 1460983 h 3207026"/>
                  <a:gd name="connsiteX38" fmla="*/ 3013501 w 3207026"/>
                  <a:gd name="connsiteY38" fmla="*/ 1463001 h 3207026"/>
                  <a:gd name="connsiteX39" fmla="*/ 3207026 w 3207026"/>
                  <a:gd name="connsiteY39" fmla="*/ 1488914 h 3207026"/>
                  <a:gd name="connsiteX40" fmla="*/ 3207026 w 3207026"/>
                  <a:gd name="connsiteY40" fmla="*/ 1718112 h 3207026"/>
                  <a:gd name="connsiteX41" fmla="*/ 3013501 w 3207026"/>
                  <a:gd name="connsiteY41" fmla="*/ 1744025 h 3207026"/>
                  <a:gd name="connsiteX42" fmla="*/ 2977379 w 3207026"/>
                  <a:gd name="connsiteY42" fmla="*/ 1746041 h 3207026"/>
                  <a:gd name="connsiteX43" fmla="*/ 2967330 w 3207026"/>
                  <a:gd name="connsiteY43" fmla="*/ 1821384 h 3207026"/>
                  <a:gd name="connsiteX44" fmla="*/ 3001824 w 3207026"/>
                  <a:gd name="connsiteY44" fmla="*/ 1832721 h 3207026"/>
                  <a:gd name="connsiteX45" fmla="*/ 3182048 w 3207026"/>
                  <a:gd name="connsiteY45" fmla="*/ 1907839 h 3207026"/>
                  <a:gd name="connsiteX46" fmla="*/ 3122727 w 3207026"/>
                  <a:gd name="connsiteY46" fmla="*/ 2129227 h 3207026"/>
                  <a:gd name="connsiteX47" fmla="*/ 2929089 w 3207026"/>
                  <a:gd name="connsiteY47" fmla="*/ 2104169 h 3207026"/>
                  <a:gd name="connsiteX48" fmla="*/ 2891830 w 3207026"/>
                  <a:gd name="connsiteY48" fmla="*/ 2096381 h 3207026"/>
                  <a:gd name="connsiteX49" fmla="*/ 2862247 w 3207026"/>
                  <a:gd name="connsiteY49" fmla="*/ 2165487 h 3207026"/>
                  <a:gd name="connsiteX50" fmla="*/ 2894854 w 3207026"/>
                  <a:gd name="connsiteY50" fmla="*/ 2186820 h 3207026"/>
                  <a:gd name="connsiteX51" fmla="*/ 3049496 w 3207026"/>
                  <a:gd name="connsiteY51" fmla="*/ 2306024 h 3207026"/>
                  <a:gd name="connsiteX52" fmla="*/ 2934897 w 3207026"/>
                  <a:gd name="connsiteY52" fmla="*/ 2504515 h 3207026"/>
                  <a:gd name="connsiteX53" fmla="*/ 2754342 w 3207026"/>
                  <a:gd name="connsiteY53" fmla="*/ 2430194 h 3207026"/>
                  <a:gd name="connsiteX54" fmla="*/ 2720974 w 3207026"/>
                  <a:gd name="connsiteY54" fmla="*/ 2413334 h 3207026"/>
                  <a:gd name="connsiteX55" fmla="*/ 2675425 w 3207026"/>
                  <a:gd name="connsiteY55" fmla="*/ 2473820 h 3207026"/>
                  <a:gd name="connsiteX56" fmla="*/ 2699882 w 3207026"/>
                  <a:gd name="connsiteY56" fmla="*/ 2501168 h 3207026"/>
                  <a:gd name="connsiteX57" fmla="*/ 2818402 w 3207026"/>
                  <a:gd name="connsiteY57" fmla="*/ 2656334 h 3207026"/>
                  <a:gd name="connsiteX58" fmla="*/ 2656334 w 3207026"/>
                  <a:gd name="connsiteY58" fmla="*/ 2818402 h 3207026"/>
                  <a:gd name="connsiteX59" fmla="*/ 2501168 w 3207026"/>
                  <a:gd name="connsiteY59" fmla="*/ 2699882 h 3207026"/>
                  <a:gd name="connsiteX60" fmla="*/ 2473958 w 3207026"/>
                  <a:gd name="connsiteY60" fmla="*/ 2675549 h 3207026"/>
                  <a:gd name="connsiteX61" fmla="*/ 2414092 w 3207026"/>
                  <a:gd name="connsiteY61" fmla="*/ 2722475 h 3207026"/>
                  <a:gd name="connsiteX62" fmla="*/ 2430194 w 3207026"/>
                  <a:gd name="connsiteY62" fmla="*/ 2754342 h 3207026"/>
                  <a:gd name="connsiteX63" fmla="*/ 2504515 w 3207026"/>
                  <a:gd name="connsiteY63" fmla="*/ 2934897 h 3207026"/>
                  <a:gd name="connsiteX64" fmla="*/ 2306024 w 3207026"/>
                  <a:gd name="connsiteY64" fmla="*/ 3049496 h 3207026"/>
                  <a:gd name="connsiteX65" fmla="*/ 2186820 w 3207026"/>
                  <a:gd name="connsiteY65" fmla="*/ 2894854 h 3207026"/>
                  <a:gd name="connsiteX66" fmla="*/ 2167318 w 3207026"/>
                  <a:gd name="connsiteY66" fmla="*/ 2865045 h 3207026"/>
                  <a:gd name="connsiteX67" fmla="*/ 2160322 w 3207026"/>
                  <a:gd name="connsiteY67" fmla="*/ 2868577 h 3207026"/>
                  <a:gd name="connsiteX68" fmla="*/ 2096570 w 3207026"/>
                  <a:gd name="connsiteY68" fmla="*/ 2892732 h 3207026"/>
                  <a:gd name="connsiteX69" fmla="*/ 2104169 w 3207026"/>
                  <a:gd name="connsiteY69" fmla="*/ 2929089 h 3207026"/>
                  <a:gd name="connsiteX70" fmla="*/ 2129227 w 3207026"/>
                  <a:gd name="connsiteY70" fmla="*/ 3122727 h 3207026"/>
                  <a:gd name="connsiteX71" fmla="*/ 1907839 w 3207026"/>
                  <a:gd name="connsiteY71" fmla="*/ 3182048 h 3207026"/>
                  <a:gd name="connsiteX72" fmla="*/ 1832721 w 3207026"/>
                  <a:gd name="connsiteY72" fmla="*/ 3001824 h 3207026"/>
                  <a:gd name="connsiteX73" fmla="*/ 1821131 w 3207026"/>
                  <a:gd name="connsiteY73" fmla="*/ 2966562 h 3207026"/>
                  <a:gd name="connsiteX74" fmla="*/ 1746005 w 3207026"/>
                  <a:gd name="connsiteY74" fmla="*/ 2978028 h 3207026"/>
                  <a:gd name="connsiteX75" fmla="*/ 1744025 w 3207026"/>
                  <a:gd name="connsiteY75" fmla="*/ 3013501 h 3207026"/>
                  <a:gd name="connsiteX76" fmla="*/ 1718112 w 3207026"/>
                  <a:gd name="connsiteY76" fmla="*/ 3207026 h 3207026"/>
                  <a:gd name="connsiteX77" fmla="*/ 1488914 w 3207026"/>
                  <a:gd name="connsiteY77" fmla="*/ 3207026 h 3207026"/>
                  <a:gd name="connsiteX78" fmla="*/ 1463002 w 3207026"/>
                  <a:gd name="connsiteY78" fmla="*/ 3013501 h 3207026"/>
                  <a:gd name="connsiteX79" fmla="*/ 1461022 w 3207026"/>
                  <a:gd name="connsiteY79" fmla="*/ 2978028 h 3207026"/>
                  <a:gd name="connsiteX80" fmla="*/ 1385895 w 3207026"/>
                  <a:gd name="connsiteY80" fmla="*/ 2966562 h 3207026"/>
                  <a:gd name="connsiteX81" fmla="*/ 1374306 w 3207026"/>
                  <a:gd name="connsiteY81" fmla="*/ 3001824 h 3207026"/>
                  <a:gd name="connsiteX82" fmla="*/ 1299188 w 3207026"/>
                  <a:gd name="connsiteY82" fmla="*/ 3182048 h 3207026"/>
                  <a:gd name="connsiteX83" fmla="*/ 1077799 w 3207026"/>
                  <a:gd name="connsiteY83" fmla="*/ 3122727 h 3207026"/>
                  <a:gd name="connsiteX84" fmla="*/ 1102858 w 3207026"/>
                  <a:gd name="connsiteY84" fmla="*/ 2929089 h 3207026"/>
                  <a:gd name="connsiteX85" fmla="*/ 1110170 w 3207026"/>
                  <a:gd name="connsiteY85" fmla="*/ 2894103 h 3207026"/>
                  <a:gd name="connsiteX86" fmla="*/ 1096830 w 3207026"/>
                  <a:gd name="connsiteY86" fmla="*/ 2889498 h 3207026"/>
                  <a:gd name="connsiteX87" fmla="*/ 1041280 w 3207026"/>
                  <a:gd name="connsiteY87" fmla="*/ 2862643 h 3207026"/>
                  <a:gd name="connsiteX88" fmla="*/ 1020206 w 3207026"/>
                  <a:gd name="connsiteY88" fmla="*/ 2894854 h 3207026"/>
                  <a:gd name="connsiteX89" fmla="*/ 901002 w 3207026"/>
                  <a:gd name="connsiteY89" fmla="*/ 3049496 h 3207026"/>
                  <a:gd name="connsiteX90" fmla="*/ 702511 w 3207026"/>
                  <a:gd name="connsiteY90" fmla="*/ 2934897 h 3207026"/>
                  <a:gd name="connsiteX91" fmla="*/ 776833 w 3207026"/>
                  <a:gd name="connsiteY91" fmla="*/ 2754342 h 3207026"/>
                  <a:gd name="connsiteX92" fmla="*/ 794267 w 3207026"/>
                  <a:gd name="connsiteY92" fmla="*/ 2719837 h 3207026"/>
                  <a:gd name="connsiteX93" fmla="*/ 743878 w 3207026"/>
                  <a:gd name="connsiteY93" fmla="*/ 2685473 h 3207026"/>
                  <a:gd name="connsiteX94" fmla="*/ 732894 w 3207026"/>
                  <a:gd name="connsiteY94" fmla="*/ 2675705 h 3207026"/>
                  <a:gd name="connsiteX95" fmla="*/ 705859 w 3207026"/>
                  <a:gd name="connsiteY95" fmla="*/ 2699882 h 3207026"/>
                  <a:gd name="connsiteX96" fmla="*/ 550692 w 3207026"/>
                  <a:gd name="connsiteY96" fmla="*/ 2818402 h 3207026"/>
                  <a:gd name="connsiteX97" fmla="*/ 388625 w 3207026"/>
                  <a:gd name="connsiteY97" fmla="*/ 2656334 h 3207026"/>
                  <a:gd name="connsiteX98" fmla="*/ 507145 w 3207026"/>
                  <a:gd name="connsiteY98" fmla="*/ 2501168 h 3207026"/>
                  <a:gd name="connsiteX99" fmla="*/ 530988 w 3207026"/>
                  <a:gd name="connsiteY99" fmla="*/ 2474506 h 3207026"/>
                  <a:gd name="connsiteX100" fmla="*/ 528041 w 3207026"/>
                  <a:gd name="connsiteY100" fmla="*/ 2471241 h 3207026"/>
                  <a:gd name="connsiteX101" fmla="*/ 485348 w 3207026"/>
                  <a:gd name="connsiteY101" fmla="*/ 2413690 h 3207026"/>
                  <a:gd name="connsiteX102" fmla="*/ 452684 w 3207026"/>
                  <a:gd name="connsiteY102" fmla="*/ 2430194 h 3207026"/>
                  <a:gd name="connsiteX103" fmla="*/ 272130 w 3207026"/>
                  <a:gd name="connsiteY103" fmla="*/ 2504515 h 3207026"/>
                  <a:gd name="connsiteX104" fmla="*/ 157530 w 3207026"/>
                  <a:gd name="connsiteY104" fmla="*/ 2306024 h 3207026"/>
                  <a:gd name="connsiteX105" fmla="*/ 312172 w 3207026"/>
                  <a:gd name="connsiteY105" fmla="*/ 2186820 h 3207026"/>
                  <a:gd name="connsiteX106" fmla="*/ 342061 w 3207026"/>
                  <a:gd name="connsiteY106" fmla="*/ 2167266 h 3207026"/>
                  <a:gd name="connsiteX107" fmla="*/ 313263 w 3207026"/>
                  <a:gd name="connsiteY107" fmla="*/ 2096785 h 3207026"/>
                  <a:gd name="connsiteX108" fmla="*/ 277937 w 3207026"/>
                  <a:gd name="connsiteY108" fmla="*/ 2104169 h 3207026"/>
                  <a:gd name="connsiteX109" fmla="*/ 84299 w 3207026"/>
                  <a:gd name="connsiteY109" fmla="*/ 2129227 h 3207026"/>
                  <a:gd name="connsiteX110" fmla="*/ 24978 w 3207026"/>
                  <a:gd name="connsiteY110" fmla="*/ 1907839 h 3207026"/>
                  <a:gd name="connsiteX111" fmla="*/ 205202 w 3207026"/>
                  <a:gd name="connsiteY111" fmla="*/ 1832721 h 3207026"/>
                  <a:gd name="connsiteX112" fmla="*/ 239587 w 3207026"/>
                  <a:gd name="connsiteY112" fmla="*/ 1821420 h 3207026"/>
                  <a:gd name="connsiteX113" fmla="*/ 229691 w 3207026"/>
                  <a:gd name="connsiteY113" fmla="*/ 1746043 h 3207026"/>
                  <a:gd name="connsiteX114" fmla="*/ 193525 w 3207026"/>
                  <a:gd name="connsiteY114" fmla="*/ 1744025 h 3207026"/>
                  <a:gd name="connsiteX115" fmla="*/ 0 w 3207026"/>
                  <a:gd name="connsiteY115" fmla="*/ 1718112 h 3207026"/>
                  <a:gd name="connsiteX116" fmla="*/ 0 w 3207026"/>
                  <a:gd name="connsiteY116" fmla="*/ 1488914 h 3207026"/>
                  <a:gd name="connsiteX117" fmla="*/ 193525 w 3207026"/>
                  <a:gd name="connsiteY117" fmla="*/ 1463001 h 3207026"/>
                  <a:gd name="connsiteX118" fmla="*/ 229647 w 3207026"/>
                  <a:gd name="connsiteY118" fmla="*/ 1460985 h 3207026"/>
                  <a:gd name="connsiteX119" fmla="*/ 239697 w 3207026"/>
                  <a:gd name="connsiteY119" fmla="*/ 1385643 h 3207026"/>
                  <a:gd name="connsiteX120" fmla="*/ 205202 w 3207026"/>
                  <a:gd name="connsiteY120" fmla="*/ 1374305 h 3207026"/>
                  <a:gd name="connsiteX121" fmla="*/ 24978 w 3207026"/>
                  <a:gd name="connsiteY121" fmla="*/ 1299187 h 3207026"/>
                  <a:gd name="connsiteX122" fmla="*/ 84299 w 3207026"/>
                  <a:gd name="connsiteY122" fmla="*/ 1077799 h 3207026"/>
                  <a:gd name="connsiteX123" fmla="*/ 277937 w 3207026"/>
                  <a:gd name="connsiteY123" fmla="*/ 1102858 h 3207026"/>
                  <a:gd name="connsiteX124" fmla="*/ 315196 w 3207026"/>
                  <a:gd name="connsiteY124" fmla="*/ 1110645 h 3207026"/>
                  <a:gd name="connsiteX125" fmla="*/ 344779 w 3207026"/>
                  <a:gd name="connsiteY125" fmla="*/ 1041539 h 3207026"/>
                  <a:gd name="connsiteX126" fmla="*/ 312173 w 3207026"/>
                  <a:gd name="connsiteY126" fmla="*/ 1020206 h 3207026"/>
                  <a:gd name="connsiteX127" fmla="*/ 157530 w 3207026"/>
                  <a:gd name="connsiteY127" fmla="*/ 901002 h 3207026"/>
                  <a:gd name="connsiteX128" fmla="*/ 272130 w 3207026"/>
                  <a:gd name="connsiteY128" fmla="*/ 702511 h 3207026"/>
                  <a:gd name="connsiteX129" fmla="*/ 452684 w 3207026"/>
                  <a:gd name="connsiteY129" fmla="*/ 776833 h 3207026"/>
                  <a:gd name="connsiteX130" fmla="*/ 486053 w 3207026"/>
                  <a:gd name="connsiteY130" fmla="*/ 793693 h 3207026"/>
                  <a:gd name="connsiteX131" fmla="*/ 531601 w 3207026"/>
                  <a:gd name="connsiteY131" fmla="*/ 733206 h 3207026"/>
                  <a:gd name="connsiteX132" fmla="*/ 507145 w 3207026"/>
                  <a:gd name="connsiteY132" fmla="*/ 705858 h 3207026"/>
                  <a:gd name="connsiteX133" fmla="*/ 388625 w 3207026"/>
                  <a:gd name="connsiteY133" fmla="*/ 550692 h 3207026"/>
                  <a:gd name="connsiteX134" fmla="*/ 550692 w 3207026"/>
                  <a:gd name="connsiteY134" fmla="*/ 388625 h 3207026"/>
                  <a:gd name="connsiteX135" fmla="*/ 705859 w 3207026"/>
                  <a:gd name="connsiteY135" fmla="*/ 507145 h 3207026"/>
                  <a:gd name="connsiteX136" fmla="*/ 733068 w 3207026"/>
                  <a:gd name="connsiteY136" fmla="*/ 531478 h 3207026"/>
                  <a:gd name="connsiteX137" fmla="*/ 792934 w 3207026"/>
                  <a:gd name="connsiteY137" fmla="*/ 484552 h 3207026"/>
                  <a:gd name="connsiteX138" fmla="*/ 776833 w 3207026"/>
                  <a:gd name="connsiteY138" fmla="*/ 452684 h 3207026"/>
                  <a:gd name="connsiteX139" fmla="*/ 702511 w 3207026"/>
                  <a:gd name="connsiteY139" fmla="*/ 272130 h 3207026"/>
                  <a:gd name="connsiteX140" fmla="*/ 901002 w 3207026"/>
                  <a:gd name="connsiteY140" fmla="*/ 157531 h 3207026"/>
                  <a:gd name="connsiteX141" fmla="*/ 1020206 w 3207026"/>
                  <a:gd name="connsiteY141" fmla="*/ 312172 h 3207026"/>
                  <a:gd name="connsiteX142" fmla="*/ 1039709 w 3207026"/>
                  <a:gd name="connsiteY142" fmla="*/ 341982 h 3207026"/>
                  <a:gd name="connsiteX143" fmla="*/ 1046705 w 3207026"/>
                  <a:gd name="connsiteY143" fmla="*/ 338450 h 3207026"/>
                  <a:gd name="connsiteX144" fmla="*/ 1110457 w 3207026"/>
                  <a:gd name="connsiteY144" fmla="*/ 314295 h 3207026"/>
                  <a:gd name="connsiteX145" fmla="*/ 1102858 w 3207026"/>
                  <a:gd name="connsiteY145" fmla="*/ 277937 h 3207026"/>
                  <a:gd name="connsiteX146" fmla="*/ 1077799 w 3207026"/>
                  <a:gd name="connsiteY146" fmla="*/ 84299 h 3207026"/>
                  <a:gd name="connsiteX147" fmla="*/ 1299188 w 3207026"/>
                  <a:gd name="connsiteY147" fmla="*/ 24978 h 3207026"/>
                  <a:gd name="connsiteX148" fmla="*/ 1374306 w 3207026"/>
                  <a:gd name="connsiteY148" fmla="*/ 205203 h 3207026"/>
                  <a:gd name="connsiteX149" fmla="*/ 1385895 w 3207026"/>
                  <a:gd name="connsiteY149" fmla="*/ 240464 h 3207026"/>
                  <a:gd name="connsiteX150" fmla="*/ 1461022 w 3207026"/>
                  <a:gd name="connsiteY150" fmla="*/ 228999 h 3207026"/>
                  <a:gd name="connsiteX151" fmla="*/ 1463002 w 3207026"/>
                  <a:gd name="connsiteY151" fmla="*/ 193526 h 3207026"/>
                  <a:gd name="connsiteX152" fmla="*/ 1488914 w 3207026"/>
                  <a:gd name="connsiteY152" fmla="*/ 0 h 3207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3207026" h="3207026">
                    <a:moveTo>
                      <a:pt x="1488914" y="0"/>
                    </a:moveTo>
                    <a:lnTo>
                      <a:pt x="1718112" y="0"/>
                    </a:lnTo>
                    <a:cubicBezTo>
                      <a:pt x="1727494" y="0"/>
                      <a:pt x="1736322" y="70104"/>
                      <a:pt x="1744025" y="193526"/>
                    </a:cubicBezTo>
                    <a:lnTo>
                      <a:pt x="1746005" y="228999"/>
                    </a:lnTo>
                    <a:lnTo>
                      <a:pt x="1821131" y="240464"/>
                    </a:lnTo>
                    <a:lnTo>
                      <a:pt x="1832721" y="205203"/>
                    </a:lnTo>
                    <a:cubicBezTo>
                      <a:pt x="1872105" y="87981"/>
                      <a:pt x="1898776" y="22550"/>
                      <a:pt x="1907839" y="24978"/>
                    </a:cubicBezTo>
                    <a:lnTo>
                      <a:pt x="2129227" y="84299"/>
                    </a:lnTo>
                    <a:cubicBezTo>
                      <a:pt x="2138290" y="86727"/>
                      <a:pt x="2128672" y="156727"/>
                      <a:pt x="2104169" y="277937"/>
                    </a:cubicBezTo>
                    <a:lnTo>
                      <a:pt x="2096856" y="312924"/>
                    </a:lnTo>
                    <a:lnTo>
                      <a:pt x="2110197" y="317529"/>
                    </a:lnTo>
                    <a:lnTo>
                      <a:pt x="2165746" y="344384"/>
                    </a:lnTo>
                    <a:lnTo>
                      <a:pt x="2186820" y="312172"/>
                    </a:lnTo>
                    <a:cubicBezTo>
                      <a:pt x="2255202" y="209138"/>
                      <a:pt x="2297899" y="152839"/>
                      <a:pt x="2306024" y="157531"/>
                    </a:cubicBezTo>
                    <a:lnTo>
                      <a:pt x="2504515" y="272130"/>
                    </a:lnTo>
                    <a:cubicBezTo>
                      <a:pt x="2512640" y="276821"/>
                      <a:pt x="2485233" y="341947"/>
                      <a:pt x="2430194" y="452684"/>
                    </a:cubicBezTo>
                    <a:lnTo>
                      <a:pt x="2412760" y="487189"/>
                    </a:lnTo>
                    <a:lnTo>
                      <a:pt x="2463149" y="521554"/>
                    </a:lnTo>
                    <a:lnTo>
                      <a:pt x="2474133" y="531322"/>
                    </a:lnTo>
                    <a:lnTo>
                      <a:pt x="2501168" y="507145"/>
                    </a:lnTo>
                    <a:cubicBezTo>
                      <a:pt x="2593887" y="425320"/>
                      <a:pt x="2649700" y="381991"/>
                      <a:pt x="2656334" y="388625"/>
                    </a:cubicBezTo>
                    <a:lnTo>
                      <a:pt x="2818402" y="550692"/>
                    </a:lnTo>
                    <a:cubicBezTo>
                      <a:pt x="2825036" y="557326"/>
                      <a:pt x="2781707" y="613139"/>
                      <a:pt x="2699882" y="705858"/>
                    </a:cubicBezTo>
                    <a:lnTo>
                      <a:pt x="2676038" y="732521"/>
                    </a:lnTo>
                    <a:lnTo>
                      <a:pt x="2678985" y="735785"/>
                    </a:lnTo>
                    <a:lnTo>
                      <a:pt x="2721679" y="793336"/>
                    </a:lnTo>
                    <a:lnTo>
                      <a:pt x="2754342" y="776833"/>
                    </a:lnTo>
                    <a:cubicBezTo>
                      <a:pt x="2865080" y="721793"/>
                      <a:pt x="2930206" y="694386"/>
                      <a:pt x="2934897" y="702511"/>
                    </a:cubicBezTo>
                    <a:lnTo>
                      <a:pt x="3049496" y="901002"/>
                    </a:lnTo>
                    <a:cubicBezTo>
                      <a:pt x="3054187" y="909127"/>
                      <a:pt x="2997888" y="951824"/>
                      <a:pt x="2894854" y="1020206"/>
                    </a:cubicBezTo>
                    <a:lnTo>
                      <a:pt x="2864966" y="1039760"/>
                    </a:lnTo>
                    <a:lnTo>
                      <a:pt x="2893764" y="1110241"/>
                    </a:lnTo>
                    <a:lnTo>
                      <a:pt x="2929089" y="1102858"/>
                    </a:lnTo>
                    <a:cubicBezTo>
                      <a:pt x="3050299" y="1078355"/>
                      <a:pt x="3120299" y="1068737"/>
                      <a:pt x="3122727" y="1077799"/>
                    </a:cubicBezTo>
                    <a:lnTo>
                      <a:pt x="3182048" y="1299187"/>
                    </a:lnTo>
                    <a:cubicBezTo>
                      <a:pt x="3184477" y="1308250"/>
                      <a:pt x="3119046" y="1334921"/>
                      <a:pt x="3001824" y="1374305"/>
                    </a:cubicBezTo>
                    <a:lnTo>
                      <a:pt x="2967440" y="1385606"/>
                    </a:lnTo>
                    <a:lnTo>
                      <a:pt x="2977336" y="1460983"/>
                    </a:lnTo>
                    <a:lnTo>
                      <a:pt x="3013501" y="1463001"/>
                    </a:lnTo>
                    <a:cubicBezTo>
                      <a:pt x="3136922" y="1470705"/>
                      <a:pt x="3207026" y="1479532"/>
                      <a:pt x="3207026" y="1488914"/>
                    </a:cubicBezTo>
                    <a:lnTo>
                      <a:pt x="3207026" y="1718112"/>
                    </a:lnTo>
                    <a:cubicBezTo>
                      <a:pt x="3207026" y="1727494"/>
                      <a:pt x="3136922" y="1736322"/>
                      <a:pt x="3013501" y="1744025"/>
                    </a:cubicBezTo>
                    <a:lnTo>
                      <a:pt x="2977379" y="1746041"/>
                    </a:lnTo>
                    <a:lnTo>
                      <a:pt x="2967330" y="1821384"/>
                    </a:lnTo>
                    <a:lnTo>
                      <a:pt x="3001824" y="1832721"/>
                    </a:lnTo>
                    <a:cubicBezTo>
                      <a:pt x="3119046" y="1872105"/>
                      <a:pt x="3184477" y="1898776"/>
                      <a:pt x="3182048" y="1907839"/>
                    </a:cubicBezTo>
                    <a:lnTo>
                      <a:pt x="3122727" y="2129227"/>
                    </a:lnTo>
                    <a:cubicBezTo>
                      <a:pt x="3120299" y="2138289"/>
                      <a:pt x="3050299" y="2128672"/>
                      <a:pt x="2929089" y="2104169"/>
                    </a:cubicBezTo>
                    <a:lnTo>
                      <a:pt x="2891830" y="2096381"/>
                    </a:lnTo>
                    <a:lnTo>
                      <a:pt x="2862247" y="2165487"/>
                    </a:lnTo>
                    <a:lnTo>
                      <a:pt x="2894854" y="2186820"/>
                    </a:lnTo>
                    <a:cubicBezTo>
                      <a:pt x="2997888" y="2255202"/>
                      <a:pt x="3054187" y="2297899"/>
                      <a:pt x="3049496" y="2306024"/>
                    </a:cubicBezTo>
                    <a:lnTo>
                      <a:pt x="2934897" y="2504515"/>
                    </a:lnTo>
                    <a:cubicBezTo>
                      <a:pt x="2930206" y="2512640"/>
                      <a:pt x="2865080" y="2485233"/>
                      <a:pt x="2754342" y="2430194"/>
                    </a:cubicBezTo>
                    <a:lnTo>
                      <a:pt x="2720974" y="2413334"/>
                    </a:lnTo>
                    <a:lnTo>
                      <a:pt x="2675425" y="2473820"/>
                    </a:lnTo>
                    <a:lnTo>
                      <a:pt x="2699882" y="2501168"/>
                    </a:lnTo>
                    <a:cubicBezTo>
                      <a:pt x="2781707" y="2593887"/>
                      <a:pt x="2825036" y="2649700"/>
                      <a:pt x="2818402" y="2656334"/>
                    </a:cubicBezTo>
                    <a:lnTo>
                      <a:pt x="2656334" y="2818402"/>
                    </a:lnTo>
                    <a:cubicBezTo>
                      <a:pt x="2649700" y="2825036"/>
                      <a:pt x="2593887" y="2781707"/>
                      <a:pt x="2501168" y="2699882"/>
                    </a:cubicBezTo>
                    <a:lnTo>
                      <a:pt x="2473958" y="2675549"/>
                    </a:lnTo>
                    <a:lnTo>
                      <a:pt x="2414092" y="2722475"/>
                    </a:lnTo>
                    <a:lnTo>
                      <a:pt x="2430194" y="2754342"/>
                    </a:lnTo>
                    <a:cubicBezTo>
                      <a:pt x="2485233" y="2865080"/>
                      <a:pt x="2512640" y="2930206"/>
                      <a:pt x="2504515" y="2934897"/>
                    </a:cubicBezTo>
                    <a:lnTo>
                      <a:pt x="2306024" y="3049496"/>
                    </a:lnTo>
                    <a:cubicBezTo>
                      <a:pt x="2297899" y="3054187"/>
                      <a:pt x="2255202" y="2997888"/>
                      <a:pt x="2186820" y="2894854"/>
                    </a:cubicBezTo>
                    <a:lnTo>
                      <a:pt x="2167318" y="2865045"/>
                    </a:lnTo>
                    <a:lnTo>
                      <a:pt x="2160322" y="2868577"/>
                    </a:lnTo>
                    <a:lnTo>
                      <a:pt x="2096570" y="2892732"/>
                    </a:lnTo>
                    <a:lnTo>
                      <a:pt x="2104169" y="2929089"/>
                    </a:lnTo>
                    <a:cubicBezTo>
                      <a:pt x="2128672" y="3050299"/>
                      <a:pt x="2138290" y="3120299"/>
                      <a:pt x="2129227" y="3122727"/>
                    </a:cubicBezTo>
                    <a:lnTo>
                      <a:pt x="1907839" y="3182048"/>
                    </a:lnTo>
                    <a:cubicBezTo>
                      <a:pt x="1898776" y="3184477"/>
                      <a:pt x="1872105" y="3119046"/>
                      <a:pt x="1832721" y="3001824"/>
                    </a:cubicBezTo>
                    <a:lnTo>
                      <a:pt x="1821131" y="2966562"/>
                    </a:lnTo>
                    <a:lnTo>
                      <a:pt x="1746005" y="2978028"/>
                    </a:lnTo>
                    <a:lnTo>
                      <a:pt x="1744025" y="3013501"/>
                    </a:lnTo>
                    <a:cubicBezTo>
                      <a:pt x="1736322" y="3136922"/>
                      <a:pt x="1727494" y="3207026"/>
                      <a:pt x="1718112" y="3207026"/>
                    </a:cubicBezTo>
                    <a:lnTo>
                      <a:pt x="1488914" y="3207026"/>
                    </a:lnTo>
                    <a:cubicBezTo>
                      <a:pt x="1479532" y="3207026"/>
                      <a:pt x="1470705" y="3136922"/>
                      <a:pt x="1463002" y="3013501"/>
                    </a:cubicBezTo>
                    <a:lnTo>
                      <a:pt x="1461022" y="2978028"/>
                    </a:lnTo>
                    <a:lnTo>
                      <a:pt x="1385895" y="2966562"/>
                    </a:lnTo>
                    <a:lnTo>
                      <a:pt x="1374306" y="3001824"/>
                    </a:lnTo>
                    <a:cubicBezTo>
                      <a:pt x="1334921" y="3119046"/>
                      <a:pt x="1308250" y="3184477"/>
                      <a:pt x="1299188" y="3182048"/>
                    </a:cubicBezTo>
                    <a:lnTo>
                      <a:pt x="1077799" y="3122727"/>
                    </a:lnTo>
                    <a:cubicBezTo>
                      <a:pt x="1068737" y="3120299"/>
                      <a:pt x="1078355" y="3050299"/>
                      <a:pt x="1102858" y="2929089"/>
                    </a:cubicBezTo>
                    <a:lnTo>
                      <a:pt x="1110170" y="2894103"/>
                    </a:lnTo>
                    <a:lnTo>
                      <a:pt x="1096830" y="2889498"/>
                    </a:lnTo>
                    <a:lnTo>
                      <a:pt x="1041280" y="2862643"/>
                    </a:lnTo>
                    <a:lnTo>
                      <a:pt x="1020206" y="2894854"/>
                    </a:lnTo>
                    <a:cubicBezTo>
                      <a:pt x="951824" y="2997888"/>
                      <a:pt x="909127" y="3054187"/>
                      <a:pt x="901002" y="3049496"/>
                    </a:cubicBezTo>
                    <a:lnTo>
                      <a:pt x="702511" y="2934897"/>
                    </a:lnTo>
                    <a:cubicBezTo>
                      <a:pt x="694386" y="2930206"/>
                      <a:pt x="721793" y="2865080"/>
                      <a:pt x="776833" y="2754342"/>
                    </a:cubicBezTo>
                    <a:lnTo>
                      <a:pt x="794267" y="2719837"/>
                    </a:lnTo>
                    <a:lnTo>
                      <a:pt x="743878" y="2685473"/>
                    </a:lnTo>
                    <a:lnTo>
                      <a:pt x="732894" y="2675705"/>
                    </a:lnTo>
                    <a:lnTo>
                      <a:pt x="705859" y="2699882"/>
                    </a:lnTo>
                    <a:cubicBezTo>
                      <a:pt x="613140" y="2781707"/>
                      <a:pt x="557326" y="2825036"/>
                      <a:pt x="550692" y="2818402"/>
                    </a:cubicBezTo>
                    <a:lnTo>
                      <a:pt x="388625" y="2656334"/>
                    </a:lnTo>
                    <a:cubicBezTo>
                      <a:pt x="381991" y="2649700"/>
                      <a:pt x="425320" y="2593887"/>
                      <a:pt x="507145" y="2501168"/>
                    </a:cubicBezTo>
                    <a:lnTo>
                      <a:pt x="530988" y="2474506"/>
                    </a:lnTo>
                    <a:lnTo>
                      <a:pt x="528041" y="2471241"/>
                    </a:lnTo>
                    <a:lnTo>
                      <a:pt x="485348" y="2413690"/>
                    </a:lnTo>
                    <a:lnTo>
                      <a:pt x="452684" y="2430194"/>
                    </a:lnTo>
                    <a:cubicBezTo>
                      <a:pt x="341947" y="2485233"/>
                      <a:pt x="276821" y="2512640"/>
                      <a:pt x="272130" y="2504515"/>
                    </a:cubicBezTo>
                    <a:lnTo>
                      <a:pt x="157530" y="2306024"/>
                    </a:lnTo>
                    <a:cubicBezTo>
                      <a:pt x="152839" y="2297899"/>
                      <a:pt x="209138" y="2255202"/>
                      <a:pt x="312172" y="2186820"/>
                    </a:cubicBezTo>
                    <a:lnTo>
                      <a:pt x="342061" y="2167266"/>
                    </a:lnTo>
                    <a:lnTo>
                      <a:pt x="313263" y="2096785"/>
                    </a:lnTo>
                    <a:lnTo>
                      <a:pt x="277937" y="2104169"/>
                    </a:lnTo>
                    <a:cubicBezTo>
                      <a:pt x="156727" y="2128672"/>
                      <a:pt x="86727" y="2138289"/>
                      <a:pt x="84299" y="2129227"/>
                    </a:cubicBezTo>
                    <a:lnTo>
                      <a:pt x="24978" y="1907839"/>
                    </a:lnTo>
                    <a:cubicBezTo>
                      <a:pt x="22550" y="1898776"/>
                      <a:pt x="87980" y="1872105"/>
                      <a:pt x="205202" y="1832721"/>
                    </a:cubicBezTo>
                    <a:lnTo>
                      <a:pt x="239587" y="1821420"/>
                    </a:lnTo>
                    <a:lnTo>
                      <a:pt x="229691" y="1746043"/>
                    </a:lnTo>
                    <a:lnTo>
                      <a:pt x="193525" y="1744025"/>
                    </a:lnTo>
                    <a:cubicBezTo>
                      <a:pt x="70104" y="1736322"/>
                      <a:pt x="0" y="1727494"/>
                      <a:pt x="0" y="1718112"/>
                    </a:cubicBezTo>
                    <a:lnTo>
                      <a:pt x="0" y="1488914"/>
                    </a:lnTo>
                    <a:cubicBezTo>
                      <a:pt x="0" y="1479532"/>
                      <a:pt x="70104" y="1470705"/>
                      <a:pt x="193525" y="1463001"/>
                    </a:cubicBezTo>
                    <a:lnTo>
                      <a:pt x="229647" y="1460985"/>
                    </a:lnTo>
                    <a:lnTo>
                      <a:pt x="239697" y="1385643"/>
                    </a:lnTo>
                    <a:lnTo>
                      <a:pt x="205202" y="1374305"/>
                    </a:lnTo>
                    <a:cubicBezTo>
                      <a:pt x="87980" y="1334921"/>
                      <a:pt x="22550" y="1308250"/>
                      <a:pt x="24978" y="1299187"/>
                    </a:cubicBezTo>
                    <a:lnTo>
                      <a:pt x="84299" y="1077799"/>
                    </a:lnTo>
                    <a:cubicBezTo>
                      <a:pt x="86727" y="1068737"/>
                      <a:pt x="156727" y="1078355"/>
                      <a:pt x="277937" y="1102858"/>
                    </a:cubicBezTo>
                    <a:lnTo>
                      <a:pt x="315196" y="1110645"/>
                    </a:lnTo>
                    <a:lnTo>
                      <a:pt x="344779" y="1041539"/>
                    </a:lnTo>
                    <a:lnTo>
                      <a:pt x="312173" y="1020206"/>
                    </a:lnTo>
                    <a:cubicBezTo>
                      <a:pt x="209138" y="951824"/>
                      <a:pt x="152839" y="909127"/>
                      <a:pt x="157530" y="901002"/>
                    </a:cubicBezTo>
                    <a:lnTo>
                      <a:pt x="272130" y="702511"/>
                    </a:lnTo>
                    <a:cubicBezTo>
                      <a:pt x="276821" y="694386"/>
                      <a:pt x="341947" y="721793"/>
                      <a:pt x="452684" y="776833"/>
                    </a:cubicBezTo>
                    <a:lnTo>
                      <a:pt x="486053" y="793693"/>
                    </a:lnTo>
                    <a:lnTo>
                      <a:pt x="531601" y="733206"/>
                    </a:lnTo>
                    <a:lnTo>
                      <a:pt x="507145" y="705858"/>
                    </a:lnTo>
                    <a:cubicBezTo>
                      <a:pt x="425320" y="613139"/>
                      <a:pt x="381991" y="557326"/>
                      <a:pt x="388625" y="550692"/>
                    </a:cubicBezTo>
                    <a:lnTo>
                      <a:pt x="550692" y="388625"/>
                    </a:lnTo>
                    <a:cubicBezTo>
                      <a:pt x="557326" y="381991"/>
                      <a:pt x="613140" y="425320"/>
                      <a:pt x="705859" y="507145"/>
                    </a:cubicBezTo>
                    <a:lnTo>
                      <a:pt x="733068" y="531478"/>
                    </a:lnTo>
                    <a:lnTo>
                      <a:pt x="792934" y="484552"/>
                    </a:lnTo>
                    <a:lnTo>
                      <a:pt x="776833" y="452684"/>
                    </a:lnTo>
                    <a:cubicBezTo>
                      <a:pt x="721794" y="341947"/>
                      <a:pt x="694386" y="276821"/>
                      <a:pt x="702511" y="272130"/>
                    </a:cubicBezTo>
                    <a:lnTo>
                      <a:pt x="901002" y="157531"/>
                    </a:lnTo>
                    <a:cubicBezTo>
                      <a:pt x="909127" y="152839"/>
                      <a:pt x="951824" y="209138"/>
                      <a:pt x="1020206" y="312172"/>
                    </a:cubicBezTo>
                    <a:lnTo>
                      <a:pt x="1039709" y="341982"/>
                    </a:lnTo>
                    <a:lnTo>
                      <a:pt x="1046705" y="338450"/>
                    </a:lnTo>
                    <a:lnTo>
                      <a:pt x="1110457" y="314295"/>
                    </a:lnTo>
                    <a:lnTo>
                      <a:pt x="1102858" y="277937"/>
                    </a:lnTo>
                    <a:cubicBezTo>
                      <a:pt x="1078355" y="156727"/>
                      <a:pt x="1068737" y="86727"/>
                      <a:pt x="1077799" y="84299"/>
                    </a:cubicBezTo>
                    <a:lnTo>
                      <a:pt x="1299188" y="24978"/>
                    </a:lnTo>
                    <a:cubicBezTo>
                      <a:pt x="1308250" y="22550"/>
                      <a:pt x="1334921" y="87981"/>
                      <a:pt x="1374306" y="205203"/>
                    </a:cubicBezTo>
                    <a:lnTo>
                      <a:pt x="1385895" y="240464"/>
                    </a:lnTo>
                    <a:lnTo>
                      <a:pt x="1461022" y="228999"/>
                    </a:lnTo>
                    <a:lnTo>
                      <a:pt x="1463002" y="193526"/>
                    </a:lnTo>
                    <a:cubicBezTo>
                      <a:pt x="1470705" y="70104"/>
                      <a:pt x="1479532" y="0"/>
                      <a:pt x="1488914" y="0"/>
                    </a:cubicBezTo>
                    <a:close/>
                  </a:path>
                </a:pathLst>
              </a:custGeom>
              <a:grp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306FB90F-50E4-4622-AFB3-42C386204CF7}"/>
                  </a:ext>
                </a:extLst>
              </p:cNvPr>
              <p:cNvSpPr/>
              <p:nvPr/>
            </p:nvSpPr>
            <p:spPr>
              <a:xfrm>
                <a:off x="4770006" y="2103006"/>
                <a:ext cx="2651989" cy="2651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D229BC9E-62F5-4BDC-A8AA-BC37CD8F9FC1}"/>
                  </a:ext>
                </a:extLst>
              </p:cNvPr>
              <p:cNvSpPr/>
              <p:nvPr/>
            </p:nvSpPr>
            <p:spPr>
              <a:xfrm>
                <a:off x="4872085" y="2205086"/>
                <a:ext cx="2447829" cy="2447829"/>
              </a:xfrm>
              <a:prstGeom prst="ellipse">
                <a:avLst/>
              </a:prstGeom>
              <a:grpFill/>
              <a:ln>
                <a:noFill/>
              </a:ln>
              <a:effectLst>
                <a:innerShdw blurRad="292100">
                  <a:srgbClr val="21589E"/>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DDA557DA-F57B-431C-944C-886A14B23B3C}"/>
                  </a:ext>
                </a:extLst>
              </p:cNvPr>
              <p:cNvSpPr/>
              <p:nvPr/>
            </p:nvSpPr>
            <p:spPr>
              <a:xfrm>
                <a:off x="5322277" y="3634639"/>
                <a:ext cx="1547446" cy="970670"/>
              </a:xfrm>
              <a:prstGeom prst="ellipse">
                <a:avLst/>
              </a:prstGeom>
              <a:grp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2" name="TextBox 91">
              <a:extLst>
                <a:ext uri="{FF2B5EF4-FFF2-40B4-BE49-F238E27FC236}">
                  <a16:creationId xmlns:a16="http://schemas.microsoft.com/office/drawing/2014/main" id="{16BB1FD1-1026-4232-941A-EA68503527C4}"/>
                </a:ext>
              </a:extLst>
            </p:cNvPr>
            <p:cNvSpPr txBox="1"/>
            <p:nvPr/>
          </p:nvSpPr>
          <p:spPr>
            <a:xfrm>
              <a:off x="8604297" y="3200698"/>
              <a:ext cx="689612" cy="400110"/>
            </a:xfrm>
            <a:prstGeom prst="rect">
              <a:avLst/>
            </a:prstGeom>
            <a:grpFill/>
          </p:spPr>
          <p:txBody>
            <a:bodyPr wrap="square" rtlCol="0">
              <a:spAutoFit/>
            </a:bodyPr>
            <a:lstStyle/>
            <a:p>
              <a:pPr algn="ctr"/>
              <a:r>
                <a:rPr lang="en-US" sz="2000" b="1" dirty="0">
                  <a:solidFill>
                    <a:srgbClr val="000099"/>
                  </a:solidFill>
                  <a:latin typeface="Century Gothic" panose="020B0502020202020204" pitchFamily="34" charset="0"/>
                </a:rPr>
                <a:t>03.1</a:t>
              </a:r>
            </a:p>
          </p:txBody>
        </p:sp>
      </p:grpSp>
      <p:grpSp>
        <p:nvGrpSpPr>
          <p:cNvPr id="12" name="Group 11">
            <a:extLst>
              <a:ext uri="{FF2B5EF4-FFF2-40B4-BE49-F238E27FC236}">
                <a16:creationId xmlns:a16="http://schemas.microsoft.com/office/drawing/2014/main" id="{E47D6785-45ED-4048-99AD-49DE39A7C255}"/>
              </a:ext>
            </a:extLst>
          </p:cNvPr>
          <p:cNvGrpSpPr/>
          <p:nvPr/>
        </p:nvGrpSpPr>
        <p:grpSpPr>
          <a:xfrm>
            <a:off x="7672325" y="4903875"/>
            <a:ext cx="865647" cy="865647"/>
            <a:chOff x="7507943" y="4840943"/>
            <a:chExt cx="865647" cy="865647"/>
          </a:xfrm>
          <a:gradFill>
            <a:gsLst>
              <a:gs pos="0">
                <a:srgbClr val="00B0F0"/>
              </a:gs>
              <a:gs pos="100000">
                <a:srgbClr val="00B0F0"/>
              </a:gs>
            </a:gsLst>
            <a:lin ang="16200000" scaled="1"/>
          </a:gradFill>
        </p:grpSpPr>
        <p:grpSp>
          <p:nvGrpSpPr>
            <p:cNvPr id="46" name="Group 45">
              <a:extLst>
                <a:ext uri="{FF2B5EF4-FFF2-40B4-BE49-F238E27FC236}">
                  <a16:creationId xmlns:a16="http://schemas.microsoft.com/office/drawing/2014/main" id="{B1042A91-9013-4513-BF67-AA3A7C131727}"/>
                </a:ext>
              </a:extLst>
            </p:cNvPr>
            <p:cNvGrpSpPr/>
            <p:nvPr/>
          </p:nvGrpSpPr>
          <p:grpSpPr>
            <a:xfrm>
              <a:off x="7507943" y="4840943"/>
              <a:ext cx="865647" cy="865647"/>
              <a:chOff x="4492487" y="1825487"/>
              <a:chExt cx="3207026" cy="3207026"/>
            </a:xfrm>
            <a:grpFill/>
          </p:grpSpPr>
          <p:sp>
            <p:nvSpPr>
              <p:cNvPr id="47" name="Freeform: Shape 46">
                <a:extLst>
                  <a:ext uri="{FF2B5EF4-FFF2-40B4-BE49-F238E27FC236}">
                    <a16:creationId xmlns:a16="http://schemas.microsoft.com/office/drawing/2014/main" id="{049F0560-454C-4F0E-B800-78AA7D304B40}"/>
                  </a:ext>
                </a:extLst>
              </p:cNvPr>
              <p:cNvSpPr/>
              <p:nvPr/>
            </p:nvSpPr>
            <p:spPr>
              <a:xfrm>
                <a:off x="4492487" y="1825487"/>
                <a:ext cx="3207026" cy="3207026"/>
              </a:xfrm>
              <a:custGeom>
                <a:avLst/>
                <a:gdLst>
                  <a:gd name="connsiteX0" fmla="*/ 1488914 w 3207026"/>
                  <a:gd name="connsiteY0" fmla="*/ 0 h 3207026"/>
                  <a:gd name="connsiteX1" fmla="*/ 1718112 w 3207026"/>
                  <a:gd name="connsiteY1" fmla="*/ 0 h 3207026"/>
                  <a:gd name="connsiteX2" fmla="*/ 1744025 w 3207026"/>
                  <a:gd name="connsiteY2" fmla="*/ 193526 h 3207026"/>
                  <a:gd name="connsiteX3" fmla="*/ 1746005 w 3207026"/>
                  <a:gd name="connsiteY3" fmla="*/ 228999 h 3207026"/>
                  <a:gd name="connsiteX4" fmla="*/ 1821131 w 3207026"/>
                  <a:gd name="connsiteY4" fmla="*/ 240464 h 3207026"/>
                  <a:gd name="connsiteX5" fmla="*/ 1832721 w 3207026"/>
                  <a:gd name="connsiteY5" fmla="*/ 205203 h 3207026"/>
                  <a:gd name="connsiteX6" fmla="*/ 1907839 w 3207026"/>
                  <a:gd name="connsiteY6" fmla="*/ 24978 h 3207026"/>
                  <a:gd name="connsiteX7" fmla="*/ 2129227 w 3207026"/>
                  <a:gd name="connsiteY7" fmla="*/ 84299 h 3207026"/>
                  <a:gd name="connsiteX8" fmla="*/ 2104169 w 3207026"/>
                  <a:gd name="connsiteY8" fmla="*/ 277937 h 3207026"/>
                  <a:gd name="connsiteX9" fmla="*/ 2096856 w 3207026"/>
                  <a:gd name="connsiteY9" fmla="*/ 312924 h 3207026"/>
                  <a:gd name="connsiteX10" fmla="*/ 2110197 w 3207026"/>
                  <a:gd name="connsiteY10" fmla="*/ 317529 h 3207026"/>
                  <a:gd name="connsiteX11" fmla="*/ 2165746 w 3207026"/>
                  <a:gd name="connsiteY11" fmla="*/ 344384 h 3207026"/>
                  <a:gd name="connsiteX12" fmla="*/ 2186820 w 3207026"/>
                  <a:gd name="connsiteY12" fmla="*/ 312172 h 3207026"/>
                  <a:gd name="connsiteX13" fmla="*/ 2306024 w 3207026"/>
                  <a:gd name="connsiteY13" fmla="*/ 157531 h 3207026"/>
                  <a:gd name="connsiteX14" fmla="*/ 2504515 w 3207026"/>
                  <a:gd name="connsiteY14" fmla="*/ 272130 h 3207026"/>
                  <a:gd name="connsiteX15" fmla="*/ 2430194 w 3207026"/>
                  <a:gd name="connsiteY15" fmla="*/ 452684 h 3207026"/>
                  <a:gd name="connsiteX16" fmla="*/ 2412760 w 3207026"/>
                  <a:gd name="connsiteY16" fmla="*/ 487189 h 3207026"/>
                  <a:gd name="connsiteX17" fmla="*/ 2463149 w 3207026"/>
                  <a:gd name="connsiteY17" fmla="*/ 521554 h 3207026"/>
                  <a:gd name="connsiteX18" fmla="*/ 2474133 w 3207026"/>
                  <a:gd name="connsiteY18" fmla="*/ 531322 h 3207026"/>
                  <a:gd name="connsiteX19" fmla="*/ 2501168 w 3207026"/>
                  <a:gd name="connsiteY19" fmla="*/ 507145 h 3207026"/>
                  <a:gd name="connsiteX20" fmla="*/ 2656334 w 3207026"/>
                  <a:gd name="connsiteY20" fmla="*/ 388625 h 3207026"/>
                  <a:gd name="connsiteX21" fmla="*/ 2818402 w 3207026"/>
                  <a:gd name="connsiteY21" fmla="*/ 550692 h 3207026"/>
                  <a:gd name="connsiteX22" fmla="*/ 2699882 w 3207026"/>
                  <a:gd name="connsiteY22" fmla="*/ 705858 h 3207026"/>
                  <a:gd name="connsiteX23" fmla="*/ 2676038 w 3207026"/>
                  <a:gd name="connsiteY23" fmla="*/ 732521 h 3207026"/>
                  <a:gd name="connsiteX24" fmla="*/ 2678985 w 3207026"/>
                  <a:gd name="connsiteY24" fmla="*/ 735785 h 3207026"/>
                  <a:gd name="connsiteX25" fmla="*/ 2721679 w 3207026"/>
                  <a:gd name="connsiteY25" fmla="*/ 793336 h 3207026"/>
                  <a:gd name="connsiteX26" fmla="*/ 2754342 w 3207026"/>
                  <a:gd name="connsiteY26" fmla="*/ 776833 h 3207026"/>
                  <a:gd name="connsiteX27" fmla="*/ 2934897 w 3207026"/>
                  <a:gd name="connsiteY27" fmla="*/ 702511 h 3207026"/>
                  <a:gd name="connsiteX28" fmla="*/ 3049496 w 3207026"/>
                  <a:gd name="connsiteY28" fmla="*/ 901002 h 3207026"/>
                  <a:gd name="connsiteX29" fmla="*/ 2894854 w 3207026"/>
                  <a:gd name="connsiteY29" fmla="*/ 1020206 h 3207026"/>
                  <a:gd name="connsiteX30" fmla="*/ 2864966 w 3207026"/>
                  <a:gd name="connsiteY30" fmla="*/ 1039760 h 3207026"/>
                  <a:gd name="connsiteX31" fmla="*/ 2893764 w 3207026"/>
                  <a:gd name="connsiteY31" fmla="*/ 1110241 h 3207026"/>
                  <a:gd name="connsiteX32" fmla="*/ 2929089 w 3207026"/>
                  <a:gd name="connsiteY32" fmla="*/ 1102858 h 3207026"/>
                  <a:gd name="connsiteX33" fmla="*/ 3122727 w 3207026"/>
                  <a:gd name="connsiteY33" fmla="*/ 1077799 h 3207026"/>
                  <a:gd name="connsiteX34" fmla="*/ 3182048 w 3207026"/>
                  <a:gd name="connsiteY34" fmla="*/ 1299187 h 3207026"/>
                  <a:gd name="connsiteX35" fmla="*/ 3001824 w 3207026"/>
                  <a:gd name="connsiteY35" fmla="*/ 1374305 h 3207026"/>
                  <a:gd name="connsiteX36" fmla="*/ 2967440 w 3207026"/>
                  <a:gd name="connsiteY36" fmla="*/ 1385606 h 3207026"/>
                  <a:gd name="connsiteX37" fmla="*/ 2977336 w 3207026"/>
                  <a:gd name="connsiteY37" fmla="*/ 1460983 h 3207026"/>
                  <a:gd name="connsiteX38" fmla="*/ 3013501 w 3207026"/>
                  <a:gd name="connsiteY38" fmla="*/ 1463001 h 3207026"/>
                  <a:gd name="connsiteX39" fmla="*/ 3207026 w 3207026"/>
                  <a:gd name="connsiteY39" fmla="*/ 1488914 h 3207026"/>
                  <a:gd name="connsiteX40" fmla="*/ 3207026 w 3207026"/>
                  <a:gd name="connsiteY40" fmla="*/ 1718112 h 3207026"/>
                  <a:gd name="connsiteX41" fmla="*/ 3013501 w 3207026"/>
                  <a:gd name="connsiteY41" fmla="*/ 1744025 h 3207026"/>
                  <a:gd name="connsiteX42" fmla="*/ 2977379 w 3207026"/>
                  <a:gd name="connsiteY42" fmla="*/ 1746041 h 3207026"/>
                  <a:gd name="connsiteX43" fmla="*/ 2967330 w 3207026"/>
                  <a:gd name="connsiteY43" fmla="*/ 1821384 h 3207026"/>
                  <a:gd name="connsiteX44" fmla="*/ 3001824 w 3207026"/>
                  <a:gd name="connsiteY44" fmla="*/ 1832721 h 3207026"/>
                  <a:gd name="connsiteX45" fmla="*/ 3182048 w 3207026"/>
                  <a:gd name="connsiteY45" fmla="*/ 1907839 h 3207026"/>
                  <a:gd name="connsiteX46" fmla="*/ 3122727 w 3207026"/>
                  <a:gd name="connsiteY46" fmla="*/ 2129227 h 3207026"/>
                  <a:gd name="connsiteX47" fmla="*/ 2929089 w 3207026"/>
                  <a:gd name="connsiteY47" fmla="*/ 2104169 h 3207026"/>
                  <a:gd name="connsiteX48" fmla="*/ 2891830 w 3207026"/>
                  <a:gd name="connsiteY48" fmla="*/ 2096381 h 3207026"/>
                  <a:gd name="connsiteX49" fmla="*/ 2862247 w 3207026"/>
                  <a:gd name="connsiteY49" fmla="*/ 2165487 h 3207026"/>
                  <a:gd name="connsiteX50" fmla="*/ 2894854 w 3207026"/>
                  <a:gd name="connsiteY50" fmla="*/ 2186820 h 3207026"/>
                  <a:gd name="connsiteX51" fmla="*/ 3049496 w 3207026"/>
                  <a:gd name="connsiteY51" fmla="*/ 2306024 h 3207026"/>
                  <a:gd name="connsiteX52" fmla="*/ 2934897 w 3207026"/>
                  <a:gd name="connsiteY52" fmla="*/ 2504515 h 3207026"/>
                  <a:gd name="connsiteX53" fmla="*/ 2754342 w 3207026"/>
                  <a:gd name="connsiteY53" fmla="*/ 2430194 h 3207026"/>
                  <a:gd name="connsiteX54" fmla="*/ 2720974 w 3207026"/>
                  <a:gd name="connsiteY54" fmla="*/ 2413334 h 3207026"/>
                  <a:gd name="connsiteX55" fmla="*/ 2675425 w 3207026"/>
                  <a:gd name="connsiteY55" fmla="*/ 2473820 h 3207026"/>
                  <a:gd name="connsiteX56" fmla="*/ 2699882 w 3207026"/>
                  <a:gd name="connsiteY56" fmla="*/ 2501168 h 3207026"/>
                  <a:gd name="connsiteX57" fmla="*/ 2818402 w 3207026"/>
                  <a:gd name="connsiteY57" fmla="*/ 2656334 h 3207026"/>
                  <a:gd name="connsiteX58" fmla="*/ 2656334 w 3207026"/>
                  <a:gd name="connsiteY58" fmla="*/ 2818402 h 3207026"/>
                  <a:gd name="connsiteX59" fmla="*/ 2501168 w 3207026"/>
                  <a:gd name="connsiteY59" fmla="*/ 2699882 h 3207026"/>
                  <a:gd name="connsiteX60" fmla="*/ 2473958 w 3207026"/>
                  <a:gd name="connsiteY60" fmla="*/ 2675549 h 3207026"/>
                  <a:gd name="connsiteX61" fmla="*/ 2414092 w 3207026"/>
                  <a:gd name="connsiteY61" fmla="*/ 2722475 h 3207026"/>
                  <a:gd name="connsiteX62" fmla="*/ 2430194 w 3207026"/>
                  <a:gd name="connsiteY62" fmla="*/ 2754342 h 3207026"/>
                  <a:gd name="connsiteX63" fmla="*/ 2504515 w 3207026"/>
                  <a:gd name="connsiteY63" fmla="*/ 2934897 h 3207026"/>
                  <a:gd name="connsiteX64" fmla="*/ 2306024 w 3207026"/>
                  <a:gd name="connsiteY64" fmla="*/ 3049496 h 3207026"/>
                  <a:gd name="connsiteX65" fmla="*/ 2186820 w 3207026"/>
                  <a:gd name="connsiteY65" fmla="*/ 2894854 h 3207026"/>
                  <a:gd name="connsiteX66" fmla="*/ 2167318 w 3207026"/>
                  <a:gd name="connsiteY66" fmla="*/ 2865045 h 3207026"/>
                  <a:gd name="connsiteX67" fmla="*/ 2160322 w 3207026"/>
                  <a:gd name="connsiteY67" fmla="*/ 2868577 h 3207026"/>
                  <a:gd name="connsiteX68" fmla="*/ 2096570 w 3207026"/>
                  <a:gd name="connsiteY68" fmla="*/ 2892732 h 3207026"/>
                  <a:gd name="connsiteX69" fmla="*/ 2104169 w 3207026"/>
                  <a:gd name="connsiteY69" fmla="*/ 2929089 h 3207026"/>
                  <a:gd name="connsiteX70" fmla="*/ 2129227 w 3207026"/>
                  <a:gd name="connsiteY70" fmla="*/ 3122727 h 3207026"/>
                  <a:gd name="connsiteX71" fmla="*/ 1907839 w 3207026"/>
                  <a:gd name="connsiteY71" fmla="*/ 3182048 h 3207026"/>
                  <a:gd name="connsiteX72" fmla="*/ 1832721 w 3207026"/>
                  <a:gd name="connsiteY72" fmla="*/ 3001824 h 3207026"/>
                  <a:gd name="connsiteX73" fmla="*/ 1821131 w 3207026"/>
                  <a:gd name="connsiteY73" fmla="*/ 2966562 h 3207026"/>
                  <a:gd name="connsiteX74" fmla="*/ 1746005 w 3207026"/>
                  <a:gd name="connsiteY74" fmla="*/ 2978028 h 3207026"/>
                  <a:gd name="connsiteX75" fmla="*/ 1744025 w 3207026"/>
                  <a:gd name="connsiteY75" fmla="*/ 3013501 h 3207026"/>
                  <a:gd name="connsiteX76" fmla="*/ 1718112 w 3207026"/>
                  <a:gd name="connsiteY76" fmla="*/ 3207026 h 3207026"/>
                  <a:gd name="connsiteX77" fmla="*/ 1488914 w 3207026"/>
                  <a:gd name="connsiteY77" fmla="*/ 3207026 h 3207026"/>
                  <a:gd name="connsiteX78" fmla="*/ 1463002 w 3207026"/>
                  <a:gd name="connsiteY78" fmla="*/ 3013501 h 3207026"/>
                  <a:gd name="connsiteX79" fmla="*/ 1461022 w 3207026"/>
                  <a:gd name="connsiteY79" fmla="*/ 2978028 h 3207026"/>
                  <a:gd name="connsiteX80" fmla="*/ 1385895 w 3207026"/>
                  <a:gd name="connsiteY80" fmla="*/ 2966562 h 3207026"/>
                  <a:gd name="connsiteX81" fmla="*/ 1374306 w 3207026"/>
                  <a:gd name="connsiteY81" fmla="*/ 3001824 h 3207026"/>
                  <a:gd name="connsiteX82" fmla="*/ 1299188 w 3207026"/>
                  <a:gd name="connsiteY82" fmla="*/ 3182048 h 3207026"/>
                  <a:gd name="connsiteX83" fmla="*/ 1077799 w 3207026"/>
                  <a:gd name="connsiteY83" fmla="*/ 3122727 h 3207026"/>
                  <a:gd name="connsiteX84" fmla="*/ 1102858 w 3207026"/>
                  <a:gd name="connsiteY84" fmla="*/ 2929089 h 3207026"/>
                  <a:gd name="connsiteX85" fmla="*/ 1110170 w 3207026"/>
                  <a:gd name="connsiteY85" fmla="*/ 2894103 h 3207026"/>
                  <a:gd name="connsiteX86" fmla="*/ 1096830 w 3207026"/>
                  <a:gd name="connsiteY86" fmla="*/ 2889498 h 3207026"/>
                  <a:gd name="connsiteX87" fmla="*/ 1041280 w 3207026"/>
                  <a:gd name="connsiteY87" fmla="*/ 2862643 h 3207026"/>
                  <a:gd name="connsiteX88" fmla="*/ 1020206 w 3207026"/>
                  <a:gd name="connsiteY88" fmla="*/ 2894854 h 3207026"/>
                  <a:gd name="connsiteX89" fmla="*/ 901002 w 3207026"/>
                  <a:gd name="connsiteY89" fmla="*/ 3049496 h 3207026"/>
                  <a:gd name="connsiteX90" fmla="*/ 702511 w 3207026"/>
                  <a:gd name="connsiteY90" fmla="*/ 2934897 h 3207026"/>
                  <a:gd name="connsiteX91" fmla="*/ 776833 w 3207026"/>
                  <a:gd name="connsiteY91" fmla="*/ 2754342 h 3207026"/>
                  <a:gd name="connsiteX92" fmla="*/ 794267 w 3207026"/>
                  <a:gd name="connsiteY92" fmla="*/ 2719837 h 3207026"/>
                  <a:gd name="connsiteX93" fmla="*/ 743878 w 3207026"/>
                  <a:gd name="connsiteY93" fmla="*/ 2685473 h 3207026"/>
                  <a:gd name="connsiteX94" fmla="*/ 732894 w 3207026"/>
                  <a:gd name="connsiteY94" fmla="*/ 2675705 h 3207026"/>
                  <a:gd name="connsiteX95" fmla="*/ 705859 w 3207026"/>
                  <a:gd name="connsiteY95" fmla="*/ 2699882 h 3207026"/>
                  <a:gd name="connsiteX96" fmla="*/ 550692 w 3207026"/>
                  <a:gd name="connsiteY96" fmla="*/ 2818402 h 3207026"/>
                  <a:gd name="connsiteX97" fmla="*/ 388625 w 3207026"/>
                  <a:gd name="connsiteY97" fmla="*/ 2656334 h 3207026"/>
                  <a:gd name="connsiteX98" fmla="*/ 507145 w 3207026"/>
                  <a:gd name="connsiteY98" fmla="*/ 2501168 h 3207026"/>
                  <a:gd name="connsiteX99" fmla="*/ 530988 w 3207026"/>
                  <a:gd name="connsiteY99" fmla="*/ 2474506 h 3207026"/>
                  <a:gd name="connsiteX100" fmla="*/ 528041 w 3207026"/>
                  <a:gd name="connsiteY100" fmla="*/ 2471241 h 3207026"/>
                  <a:gd name="connsiteX101" fmla="*/ 485348 w 3207026"/>
                  <a:gd name="connsiteY101" fmla="*/ 2413690 h 3207026"/>
                  <a:gd name="connsiteX102" fmla="*/ 452684 w 3207026"/>
                  <a:gd name="connsiteY102" fmla="*/ 2430194 h 3207026"/>
                  <a:gd name="connsiteX103" fmla="*/ 272130 w 3207026"/>
                  <a:gd name="connsiteY103" fmla="*/ 2504515 h 3207026"/>
                  <a:gd name="connsiteX104" fmla="*/ 157530 w 3207026"/>
                  <a:gd name="connsiteY104" fmla="*/ 2306024 h 3207026"/>
                  <a:gd name="connsiteX105" fmla="*/ 312172 w 3207026"/>
                  <a:gd name="connsiteY105" fmla="*/ 2186820 h 3207026"/>
                  <a:gd name="connsiteX106" fmla="*/ 342061 w 3207026"/>
                  <a:gd name="connsiteY106" fmla="*/ 2167266 h 3207026"/>
                  <a:gd name="connsiteX107" fmla="*/ 313263 w 3207026"/>
                  <a:gd name="connsiteY107" fmla="*/ 2096785 h 3207026"/>
                  <a:gd name="connsiteX108" fmla="*/ 277937 w 3207026"/>
                  <a:gd name="connsiteY108" fmla="*/ 2104169 h 3207026"/>
                  <a:gd name="connsiteX109" fmla="*/ 84299 w 3207026"/>
                  <a:gd name="connsiteY109" fmla="*/ 2129227 h 3207026"/>
                  <a:gd name="connsiteX110" fmla="*/ 24978 w 3207026"/>
                  <a:gd name="connsiteY110" fmla="*/ 1907839 h 3207026"/>
                  <a:gd name="connsiteX111" fmla="*/ 205202 w 3207026"/>
                  <a:gd name="connsiteY111" fmla="*/ 1832721 h 3207026"/>
                  <a:gd name="connsiteX112" fmla="*/ 239587 w 3207026"/>
                  <a:gd name="connsiteY112" fmla="*/ 1821420 h 3207026"/>
                  <a:gd name="connsiteX113" fmla="*/ 229691 w 3207026"/>
                  <a:gd name="connsiteY113" fmla="*/ 1746043 h 3207026"/>
                  <a:gd name="connsiteX114" fmla="*/ 193525 w 3207026"/>
                  <a:gd name="connsiteY114" fmla="*/ 1744025 h 3207026"/>
                  <a:gd name="connsiteX115" fmla="*/ 0 w 3207026"/>
                  <a:gd name="connsiteY115" fmla="*/ 1718112 h 3207026"/>
                  <a:gd name="connsiteX116" fmla="*/ 0 w 3207026"/>
                  <a:gd name="connsiteY116" fmla="*/ 1488914 h 3207026"/>
                  <a:gd name="connsiteX117" fmla="*/ 193525 w 3207026"/>
                  <a:gd name="connsiteY117" fmla="*/ 1463001 h 3207026"/>
                  <a:gd name="connsiteX118" fmla="*/ 229647 w 3207026"/>
                  <a:gd name="connsiteY118" fmla="*/ 1460985 h 3207026"/>
                  <a:gd name="connsiteX119" fmla="*/ 239697 w 3207026"/>
                  <a:gd name="connsiteY119" fmla="*/ 1385643 h 3207026"/>
                  <a:gd name="connsiteX120" fmla="*/ 205202 w 3207026"/>
                  <a:gd name="connsiteY120" fmla="*/ 1374305 h 3207026"/>
                  <a:gd name="connsiteX121" fmla="*/ 24978 w 3207026"/>
                  <a:gd name="connsiteY121" fmla="*/ 1299187 h 3207026"/>
                  <a:gd name="connsiteX122" fmla="*/ 84299 w 3207026"/>
                  <a:gd name="connsiteY122" fmla="*/ 1077799 h 3207026"/>
                  <a:gd name="connsiteX123" fmla="*/ 277937 w 3207026"/>
                  <a:gd name="connsiteY123" fmla="*/ 1102858 h 3207026"/>
                  <a:gd name="connsiteX124" fmla="*/ 315196 w 3207026"/>
                  <a:gd name="connsiteY124" fmla="*/ 1110645 h 3207026"/>
                  <a:gd name="connsiteX125" fmla="*/ 344779 w 3207026"/>
                  <a:gd name="connsiteY125" fmla="*/ 1041539 h 3207026"/>
                  <a:gd name="connsiteX126" fmla="*/ 312173 w 3207026"/>
                  <a:gd name="connsiteY126" fmla="*/ 1020206 h 3207026"/>
                  <a:gd name="connsiteX127" fmla="*/ 157530 w 3207026"/>
                  <a:gd name="connsiteY127" fmla="*/ 901002 h 3207026"/>
                  <a:gd name="connsiteX128" fmla="*/ 272130 w 3207026"/>
                  <a:gd name="connsiteY128" fmla="*/ 702511 h 3207026"/>
                  <a:gd name="connsiteX129" fmla="*/ 452684 w 3207026"/>
                  <a:gd name="connsiteY129" fmla="*/ 776833 h 3207026"/>
                  <a:gd name="connsiteX130" fmla="*/ 486053 w 3207026"/>
                  <a:gd name="connsiteY130" fmla="*/ 793693 h 3207026"/>
                  <a:gd name="connsiteX131" fmla="*/ 531601 w 3207026"/>
                  <a:gd name="connsiteY131" fmla="*/ 733206 h 3207026"/>
                  <a:gd name="connsiteX132" fmla="*/ 507145 w 3207026"/>
                  <a:gd name="connsiteY132" fmla="*/ 705858 h 3207026"/>
                  <a:gd name="connsiteX133" fmla="*/ 388625 w 3207026"/>
                  <a:gd name="connsiteY133" fmla="*/ 550692 h 3207026"/>
                  <a:gd name="connsiteX134" fmla="*/ 550692 w 3207026"/>
                  <a:gd name="connsiteY134" fmla="*/ 388625 h 3207026"/>
                  <a:gd name="connsiteX135" fmla="*/ 705859 w 3207026"/>
                  <a:gd name="connsiteY135" fmla="*/ 507145 h 3207026"/>
                  <a:gd name="connsiteX136" fmla="*/ 733068 w 3207026"/>
                  <a:gd name="connsiteY136" fmla="*/ 531478 h 3207026"/>
                  <a:gd name="connsiteX137" fmla="*/ 792934 w 3207026"/>
                  <a:gd name="connsiteY137" fmla="*/ 484552 h 3207026"/>
                  <a:gd name="connsiteX138" fmla="*/ 776833 w 3207026"/>
                  <a:gd name="connsiteY138" fmla="*/ 452684 h 3207026"/>
                  <a:gd name="connsiteX139" fmla="*/ 702511 w 3207026"/>
                  <a:gd name="connsiteY139" fmla="*/ 272130 h 3207026"/>
                  <a:gd name="connsiteX140" fmla="*/ 901002 w 3207026"/>
                  <a:gd name="connsiteY140" fmla="*/ 157531 h 3207026"/>
                  <a:gd name="connsiteX141" fmla="*/ 1020206 w 3207026"/>
                  <a:gd name="connsiteY141" fmla="*/ 312172 h 3207026"/>
                  <a:gd name="connsiteX142" fmla="*/ 1039709 w 3207026"/>
                  <a:gd name="connsiteY142" fmla="*/ 341982 h 3207026"/>
                  <a:gd name="connsiteX143" fmla="*/ 1046705 w 3207026"/>
                  <a:gd name="connsiteY143" fmla="*/ 338450 h 3207026"/>
                  <a:gd name="connsiteX144" fmla="*/ 1110457 w 3207026"/>
                  <a:gd name="connsiteY144" fmla="*/ 314295 h 3207026"/>
                  <a:gd name="connsiteX145" fmla="*/ 1102858 w 3207026"/>
                  <a:gd name="connsiteY145" fmla="*/ 277937 h 3207026"/>
                  <a:gd name="connsiteX146" fmla="*/ 1077799 w 3207026"/>
                  <a:gd name="connsiteY146" fmla="*/ 84299 h 3207026"/>
                  <a:gd name="connsiteX147" fmla="*/ 1299188 w 3207026"/>
                  <a:gd name="connsiteY147" fmla="*/ 24978 h 3207026"/>
                  <a:gd name="connsiteX148" fmla="*/ 1374306 w 3207026"/>
                  <a:gd name="connsiteY148" fmla="*/ 205203 h 3207026"/>
                  <a:gd name="connsiteX149" fmla="*/ 1385895 w 3207026"/>
                  <a:gd name="connsiteY149" fmla="*/ 240464 h 3207026"/>
                  <a:gd name="connsiteX150" fmla="*/ 1461022 w 3207026"/>
                  <a:gd name="connsiteY150" fmla="*/ 228999 h 3207026"/>
                  <a:gd name="connsiteX151" fmla="*/ 1463002 w 3207026"/>
                  <a:gd name="connsiteY151" fmla="*/ 193526 h 3207026"/>
                  <a:gd name="connsiteX152" fmla="*/ 1488914 w 3207026"/>
                  <a:gd name="connsiteY152" fmla="*/ 0 h 3207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3207026" h="3207026">
                    <a:moveTo>
                      <a:pt x="1488914" y="0"/>
                    </a:moveTo>
                    <a:lnTo>
                      <a:pt x="1718112" y="0"/>
                    </a:lnTo>
                    <a:cubicBezTo>
                      <a:pt x="1727494" y="0"/>
                      <a:pt x="1736322" y="70104"/>
                      <a:pt x="1744025" y="193526"/>
                    </a:cubicBezTo>
                    <a:lnTo>
                      <a:pt x="1746005" y="228999"/>
                    </a:lnTo>
                    <a:lnTo>
                      <a:pt x="1821131" y="240464"/>
                    </a:lnTo>
                    <a:lnTo>
                      <a:pt x="1832721" y="205203"/>
                    </a:lnTo>
                    <a:cubicBezTo>
                      <a:pt x="1872105" y="87981"/>
                      <a:pt x="1898776" y="22550"/>
                      <a:pt x="1907839" y="24978"/>
                    </a:cubicBezTo>
                    <a:lnTo>
                      <a:pt x="2129227" y="84299"/>
                    </a:lnTo>
                    <a:cubicBezTo>
                      <a:pt x="2138290" y="86727"/>
                      <a:pt x="2128672" y="156727"/>
                      <a:pt x="2104169" y="277937"/>
                    </a:cubicBezTo>
                    <a:lnTo>
                      <a:pt x="2096856" y="312924"/>
                    </a:lnTo>
                    <a:lnTo>
                      <a:pt x="2110197" y="317529"/>
                    </a:lnTo>
                    <a:lnTo>
                      <a:pt x="2165746" y="344384"/>
                    </a:lnTo>
                    <a:lnTo>
                      <a:pt x="2186820" y="312172"/>
                    </a:lnTo>
                    <a:cubicBezTo>
                      <a:pt x="2255202" y="209138"/>
                      <a:pt x="2297899" y="152839"/>
                      <a:pt x="2306024" y="157531"/>
                    </a:cubicBezTo>
                    <a:lnTo>
                      <a:pt x="2504515" y="272130"/>
                    </a:lnTo>
                    <a:cubicBezTo>
                      <a:pt x="2512640" y="276821"/>
                      <a:pt x="2485233" y="341947"/>
                      <a:pt x="2430194" y="452684"/>
                    </a:cubicBezTo>
                    <a:lnTo>
                      <a:pt x="2412760" y="487189"/>
                    </a:lnTo>
                    <a:lnTo>
                      <a:pt x="2463149" y="521554"/>
                    </a:lnTo>
                    <a:lnTo>
                      <a:pt x="2474133" y="531322"/>
                    </a:lnTo>
                    <a:lnTo>
                      <a:pt x="2501168" y="507145"/>
                    </a:lnTo>
                    <a:cubicBezTo>
                      <a:pt x="2593887" y="425320"/>
                      <a:pt x="2649700" y="381991"/>
                      <a:pt x="2656334" y="388625"/>
                    </a:cubicBezTo>
                    <a:lnTo>
                      <a:pt x="2818402" y="550692"/>
                    </a:lnTo>
                    <a:cubicBezTo>
                      <a:pt x="2825036" y="557326"/>
                      <a:pt x="2781707" y="613139"/>
                      <a:pt x="2699882" y="705858"/>
                    </a:cubicBezTo>
                    <a:lnTo>
                      <a:pt x="2676038" y="732521"/>
                    </a:lnTo>
                    <a:lnTo>
                      <a:pt x="2678985" y="735785"/>
                    </a:lnTo>
                    <a:lnTo>
                      <a:pt x="2721679" y="793336"/>
                    </a:lnTo>
                    <a:lnTo>
                      <a:pt x="2754342" y="776833"/>
                    </a:lnTo>
                    <a:cubicBezTo>
                      <a:pt x="2865080" y="721793"/>
                      <a:pt x="2930206" y="694386"/>
                      <a:pt x="2934897" y="702511"/>
                    </a:cubicBezTo>
                    <a:lnTo>
                      <a:pt x="3049496" y="901002"/>
                    </a:lnTo>
                    <a:cubicBezTo>
                      <a:pt x="3054187" y="909127"/>
                      <a:pt x="2997888" y="951824"/>
                      <a:pt x="2894854" y="1020206"/>
                    </a:cubicBezTo>
                    <a:lnTo>
                      <a:pt x="2864966" y="1039760"/>
                    </a:lnTo>
                    <a:lnTo>
                      <a:pt x="2893764" y="1110241"/>
                    </a:lnTo>
                    <a:lnTo>
                      <a:pt x="2929089" y="1102858"/>
                    </a:lnTo>
                    <a:cubicBezTo>
                      <a:pt x="3050299" y="1078355"/>
                      <a:pt x="3120299" y="1068737"/>
                      <a:pt x="3122727" y="1077799"/>
                    </a:cubicBezTo>
                    <a:lnTo>
                      <a:pt x="3182048" y="1299187"/>
                    </a:lnTo>
                    <a:cubicBezTo>
                      <a:pt x="3184477" y="1308250"/>
                      <a:pt x="3119046" y="1334921"/>
                      <a:pt x="3001824" y="1374305"/>
                    </a:cubicBezTo>
                    <a:lnTo>
                      <a:pt x="2967440" y="1385606"/>
                    </a:lnTo>
                    <a:lnTo>
                      <a:pt x="2977336" y="1460983"/>
                    </a:lnTo>
                    <a:lnTo>
                      <a:pt x="3013501" y="1463001"/>
                    </a:lnTo>
                    <a:cubicBezTo>
                      <a:pt x="3136922" y="1470705"/>
                      <a:pt x="3207026" y="1479532"/>
                      <a:pt x="3207026" y="1488914"/>
                    </a:cubicBezTo>
                    <a:lnTo>
                      <a:pt x="3207026" y="1718112"/>
                    </a:lnTo>
                    <a:cubicBezTo>
                      <a:pt x="3207026" y="1727494"/>
                      <a:pt x="3136922" y="1736322"/>
                      <a:pt x="3013501" y="1744025"/>
                    </a:cubicBezTo>
                    <a:lnTo>
                      <a:pt x="2977379" y="1746041"/>
                    </a:lnTo>
                    <a:lnTo>
                      <a:pt x="2967330" y="1821384"/>
                    </a:lnTo>
                    <a:lnTo>
                      <a:pt x="3001824" y="1832721"/>
                    </a:lnTo>
                    <a:cubicBezTo>
                      <a:pt x="3119046" y="1872105"/>
                      <a:pt x="3184477" y="1898776"/>
                      <a:pt x="3182048" y="1907839"/>
                    </a:cubicBezTo>
                    <a:lnTo>
                      <a:pt x="3122727" y="2129227"/>
                    </a:lnTo>
                    <a:cubicBezTo>
                      <a:pt x="3120299" y="2138289"/>
                      <a:pt x="3050299" y="2128672"/>
                      <a:pt x="2929089" y="2104169"/>
                    </a:cubicBezTo>
                    <a:lnTo>
                      <a:pt x="2891830" y="2096381"/>
                    </a:lnTo>
                    <a:lnTo>
                      <a:pt x="2862247" y="2165487"/>
                    </a:lnTo>
                    <a:lnTo>
                      <a:pt x="2894854" y="2186820"/>
                    </a:lnTo>
                    <a:cubicBezTo>
                      <a:pt x="2997888" y="2255202"/>
                      <a:pt x="3054187" y="2297899"/>
                      <a:pt x="3049496" y="2306024"/>
                    </a:cubicBezTo>
                    <a:lnTo>
                      <a:pt x="2934897" y="2504515"/>
                    </a:lnTo>
                    <a:cubicBezTo>
                      <a:pt x="2930206" y="2512640"/>
                      <a:pt x="2865080" y="2485233"/>
                      <a:pt x="2754342" y="2430194"/>
                    </a:cubicBezTo>
                    <a:lnTo>
                      <a:pt x="2720974" y="2413334"/>
                    </a:lnTo>
                    <a:lnTo>
                      <a:pt x="2675425" y="2473820"/>
                    </a:lnTo>
                    <a:lnTo>
                      <a:pt x="2699882" y="2501168"/>
                    </a:lnTo>
                    <a:cubicBezTo>
                      <a:pt x="2781707" y="2593887"/>
                      <a:pt x="2825036" y="2649700"/>
                      <a:pt x="2818402" y="2656334"/>
                    </a:cubicBezTo>
                    <a:lnTo>
                      <a:pt x="2656334" y="2818402"/>
                    </a:lnTo>
                    <a:cubicBezTo>
                      <a:pt x="2649700" y="2825036"/>
                      <a:pt x="2593887" y="2781707"/>
                      <a:pt x="2501168" y="2699882"/>
                    </a:cubicBezTo>
                    <a:lnTo>
                      <a:pt x="2473958" y="2675549"/>
                    </a:lnTo>
                    <a:lnTo>
                      <a:pt x="2414092" y="2722475"/>
                    </a:lnTo>
                    <a:lnTo>
                      <a:pt x="2430194" y="2754342"/>
                    </a:lnTo>
                    <a:cubicBezTo>
                      <a:pt x="2485233" y="2865080"/>
                      <a:pt x="2512640" y="2930206"/>
                      <a:pt x="2504515" y="2934897"/>
                    </a:cubicBezTo>
                    <a:lnTo>
                      <a:pt x="2306024" y="3049496"/>
                    </a:lnTo>
                    <a:cubicBezTo>
                      <a:pt x="2297899" y="3054187"/>
                      <a:pt x="2255202" y="2997888"/>
                      <a:pt x="2186820" y="2894854"/>
                    </a:cubicBezTo>
                    <a:lnTo>
                      <a:pt x="2167318" y="2865045"/>
                    </a:lnTo>
                    <a:lnTo>
                      <a:pt x="2160322" y="2868577"/>
                    </a:lnTo>
                    <a:lnTo>
                      <a:pt x="2096570" y="2892732"/>
                    </a:lnTo>
                    <a:lnTo>
                      <a:pt x="2104169" y="2929089"/>
                    </a:lnTo>
                    <a:cubicBezTo>
                      <a:pt x="2128672" y="3050299"/>
                      <a:pt x="2138290" y="3120299"/>
                      <a:pt x="2129227" y="3122727"/>
                    </a:cubicBezTo>
                    <a:lnTo>
                      <a:pt x="1907839" y="3182048"/>
                    </a:lnTo>
                    <a:cubicBezTo>
                      <a:pt x="1898776" y="3184477"/>
                      <a:pt x="1872105" y="3119046"/>
                      <a:pt x="1832721" y="3001824"/>
                    </a:cubicBezTo>
                    <a:lnTo>
                      <a:pt x="1821131" y="2966562"/>
                    </a:lnTo>
                    <a:lnTo>
                      <a:pt x="1746005" y="2978028"/>
                    </a:lnTo>
                    <a:lnTo>
                      <a:pt x="1744025" y="3013501"/>
                    </a:lnTo>
                    <a:cubicBezTo>
                      <a:pt x="1736322" y="3136922"/>
                      <a:pt x="1727494" y="3207026"/>
                      <a:pt x="1718112" y="3207026"/>
                    </a:cubicBezTo>
                    <a:lnTo>
                      <a:pt x="1488914" y="3207026"/>
                    </a:lnTo>
                    <a:cubicBezTo>
                      <a:pt x="1479532" y="3207026"/>
                      <a:pt x="1470705" y="3136922"/>
                      <a:pt x="1463002" y="3013501"/>
                    </a:cubicBezTo>
                    <a:lnTo>
                      <a:pt x="1461022" y="2978028"/>
                    </a:lnTo>
                    <a:lnTo>
                      <a:pt x="1385895" y="2966562"/>
                    </a:lnTo>
                    <a:lnTo>
                      <a:pt x="1374306" y="3001824"/>
                    </a:lnTo>
                    <a:cubicBezTo>
                      <a:pt x="1334921" y="3119046"/>
                      <a:pt x="1308250" y="3184477"/>
                      <a:pt x="1299188" y="3182048"/>
                    </a:cubicBezTo>
                    <a:lnTo>
                      <a:pt x="1077799" y="3122727"/>
                    </a:lnTo>
                    <a:cubicBezTo>
                      <a:pt x="1068737" y="3120299"/>
                      <a:pt x="1078355" y="3050299"/>
                      <a:pt x="1102858" y="2929089"/>
                    </a:cubicBezTo>
                    <a:lnTo>
                      <a:pt x="1110170" y="2894103"/>
                    </a:lnTo>
                    <a:lnTo>
                      <a:pt x="1096830" y="2889498"/>
                    </a:lnTo>
                    <a:lnTo>
                      <a:pt x="1041280" y="2862643"/>
                    </a:lnTo>
                    <a:lnTo>
                      <a:pt x="1020206" y="2894854"/>
                    </a:lnTo>
                    <a:cubicBezTo>
                      <a:pt x="951824" y="2997888"/>
                      <a:pt x="909127" y="3054187"/>
                      <a:pt x="901002" y="3049496"/>
                    </a:cubicBezTo>
                    <a:lnTo>
                      <a:pt x="702511" y="2934897"/>
                    </a:lnTo>
                    <a:cubicBezTo>
                      <a:pt x="694386" y="2930206"/>
                      <a:pt x="721793" y="2865080"/>
                      <a:pt x="776833" y="2754342"/>
                    </a:cubicBezTo>
                    <a:lnTo>
                      <a:pt x="794267" y="2719837"/>
                    </a:lnTo>
                    <a:lnTo>
                      <a:pt x="743878" y="2685473"/>
                    </a:lnTo>
                    <a:lnTo>
                      <a:pt x="732894" y="2675705"/>
                    </a:lnTo>
                    <a:lnTo>
                      <a:pt x="705859" y="2699882"/>
                    </a:lnTo>
                    <a:cubicBezTo>
                      <a:pt x="613140" y="2781707"/>
                      <a:pt x="557326" y="2825036"/>
                      <a:pt x="550692" y="2818402"/>
                    </a:cubicBezTo>
                    <a:lnTo>
                      <a:pt x="388625" y="2656334"/>
                    </a:lnTo>
                    <a:cubicBezTo>
                      <a:pt x="381991" y="2649700"/>
                      <a:pt x="425320" y="2593887"/>
                      <a:pt x="507145" y="2501168"/>
                    </a:cubicBezTo>
                    <a:lnTo>
                      <a:pt x="530988" y="2474506"/>
                    </a:lnTo>
                    <a:lnTo>
                      <a:pt x="528041" y="2471241"/>
                    </a:lnTo>
                    <a:lnTo>
                      <a:pt x="485348" y="2413690"/>
                    </a:lnTo>
                    <a:lnTo>
                      <a:pt x="452684" y="2430194"/>
                    </a:lnTo>
                    <a:cubicBezTo>
                      <a:pt x="341947" y="2485233"/>
                      <a:pt x="276821" y="2512640"/>
                      <a:pt x="272130" y="2504515"/>
                    </a:cubicBezTo>
                    <a:lnTo>
                      <a:pt x="157530" y="2306024"/>
                    </a:lnTo>
                    <a:cubicBezTo>
                      <a:pt x="152839" y="2297899"/>
                      <a:pt x="209138" y="2255202"/>
                      <a:pt x="312172" y="2186820"/>
                    </a:cubicBezTo>
                    <a:lnTo>
                      <a:pt x="342061" y="2167266"/>
                    </a:lnTo>
                    <a:lnTo>
                      <a:pt x="313263" y="2096785"/>
                    </a:lnTo>
                    <a:lnTo>
                      <a:pt x="277937" y="2104169"/>
                    </a:lnTo>
                    <a:cubicBezTo>
                      <a:pt x="156727" y="2128672"/>
                      <a:pt x="86727" y="2138289"/>
                      <a:pt x="84299" y="2129227"/>
                    </a:cubicBezTo>
                    <a:lnTo>
                      <a:pt x="24978" y="1907839"/>
                    </a:lnTo>
                    <a:cubicBezTo>
                      <a:pt x="22550" y="1898776"/>
                      <a:pt x="87980" y="1872105"/>
                      <a:pt x="205202" y="1832721"/>
                    </a:cubicBezTo>
                    <a:lnTo>
                      <a:pt x="239587" y="1821420"/>
                    </a:lnTo>
                    <a:lnTo>
                      <a:pt x="229691" y="1746043"/>
                    </a:lnTo>
                    <a:lnTo>
                      <a:pt x="193525" y="1744025"/>
                    </a:lnTo>
                    <a:cubicBezTo>
                      <a:pt x="70104" y="1736322"/>
                      <a:pt x="0" y="1727494"/>
                      <a:pt x="0" y="1718112"/>
                    </a:cubicBezTo>
                    <a:lnTo>
                      <a:pt x="0" y="1488914"/>
                    </a:lnTo>
                    <a:cubicBezTo>
                      <a:pt x="0" y="1479532"/>
                      <a:pt x="70104" y="1470705"/>
                      <a:pt x="193525" y="1463001"/>
                    </a:cubicBezTo>
                    <a:lnTo>
                      <a:pt x="229647" y="1460985"/>
                    </a:lnTo>
                    <a:lnTo>
                      <a:pt x="239697" y="1385643"/>
                    </a:lnTo>
                    <a:lnTo>
                      <a:pt x="205202" y="1374305"/>
                    </a:lnTo>
                    <a:cubicBezTo>
                      <a:pt x="87980" y="1334921"/>
                      <a:pt x="22550" y="1308250"/>
                      <a:pt x="24978" y="1299187"/>
                    </a:cubicBezTo>
                    <a:lnTo>
                      <a:pt x="84299" y="1077799"/>
                    </a:lnTo>
                    <a:cubicBezTo>
                      <a:pt x="86727" y="1068737"/>
                      <a:pt x="156727" y="1078355"/>
                      <a:pt x="277937" y="1102858"/>
                    </a:cubicBezTo>
                    <a:lnTo>
                      <a:pt x="315196" y="1110645"/>
                    </a:lnTo>
                    <a:lnTo>
                      <a:pt x="344779" y="1041539"/>
                    </a:lnTo>
                    <a:lnTo>
                      <a:pt x="312173" y="1020206"/>
                    </a:lnTo>
                    <a:cubicBezTo>
                      <a:pt x="209138" y="951824"/>
                      <a:pt x="152839" y="909127"/>
                      <a:pt x="157530" y="901002"/>
                    </a:cubicBezTo>
                    <a:lnTo>
                      <a:pt x="272130" y="702511"/>
                    </a:lnTo>
                    <a:cubicBezTo>
                      <a:pt x="276821" y="694386"/>
                      <a:pt x="341947" y="721793"/>
                      <a:pt x="452684" y="776833"/>
                    </a:cubicBezTo>
                    <a:lnTo>
                      <a:pt x="486053" y="793693"/>
                    </a:lnTo>
                    <a:lnTo>
                      <a:pt x="531601" y="733206"/>
                    </a:lnTo>
                    <a:lnTo>
                      <a:pt x="507145" y="705858"/>
                    </a:lnTo>
                    <a:cubicBezTo>
                      <a:pt x="425320" y="613139"/>
                      <a:pt x="381991" y="557326"/>
                      <a:pt x="388625" y="550692"/>
                    </a:cubicBezTo>
                    <a:lnTo>
                      <a:pt x="550692" y="388625"/>
                    </a:lnTo>
                    <a:cubicBezTo>
                      <a:pt x="557326" y="381991"/>
                      <a:pt x="613140" y="425320"/>
                      <a:pt x="705859" y="507145"/>
                    </a:cubicBezTo>
                    <a:lnTo>
                      <a:pt x="733068" y="531478"/>
                    </a:lnTo>
                    <a:lnTo>
                      <a:pt x="792934" y="484552"/>
                    </a:lnTo>
                    <a:lnTo>
                      <a:pt x="776833" y="452684"/>
                    </a:lnTo>
                    <a:cubicBezTo>
                      <a:pt x="721794" y="341947"/>
                      <a:pt x="694386" y="276821"/>
                      <a:pt x="702511" y="272130"/>
                    </a:cubicBezTo>
                    <a:lnTo>
                      <a:pt x="901002" y="157531"/>
                    </a:lnTo>
                    <a:cubicBezTo>
                      <a:pt x="909127" y="152839"/>
                      <a:pt x="951824" y="209138"/>
                      <a:pt x="1020206" y="312172"/>
                    </a:cubicBezTo>
                    <a:lnTo>
                      <a:pt x="1039709" y="341982"/>
                    </a:lnTo>
                    <a:lnTo>
                      <a:pt x="1046705" y="338450"/>
                    </a:lnTo>
                    <a:lnTo>
                      <a:pt x="1110457" y="314295"/>
                    </a:lnTo>
                    <a:lnTo>
                      <a:pt x="1102858" y="277937"/>
                    </a:lnTo>
                    <a:cubicBezTo>
                      <a:pt x="1078355" y="156727"/>
                      <a:pt x="1068737" y="86727"/>
                      <a:pt x="1077799" y="84299"/>
                    </a:cubicBezTo>
                    <a:lnTo>
                      <a:pt x="1299188" y="24978"/>
                    </a:lnTo>
                    <a:cubicBezTo>
                      <a:pt x="1308250" y="22550"/>
                      <a:pt x="1334921" y="87981"/>
                      <a:pt x="1374306" y="205203"/>
                    </a:cubicBezTo>
                    <a:lnTo>
                      <a:pt x="1385895" y="240464"/>
                    </a:lnTo>
                    <a:lnTo>
                      <a:pt x="1461022" y="228999"/>
                    </a:lnTo>
                    <a:lnTo>
                      <a:pt x="1463002" y="193526"/>
                    </a:lnTo>
                    <a:cubicBezTo>
                      <a:pt x="1470705" y="70104"/>
                      <a:pt x="1479532" y="0"/>
                      <a:pt x="1488914" y="0"/>
                    </a:cubicBezTo>
                    <a:close/>
                  </a:path>
                </a:pathLst>
              </a:custGeom>
              <a:grp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F89ADE56-3926-43FE-9E58-AB6E2E6082D5}"/>
                  </a:ext>
                </a:extLst>
              </p:cNvPr>
              <p:cNvSpPr/>
              <p:nvPr/>
            </p:nvSpPr>
            <p:spPr>
              <a:xfrm>
                <a:off x="4770006" y="2103006"/>
                <a:ext cx="2651989" cy="2651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596EFB79-6602-438D-86B6-67AC75D55C9D}"/>
                  </a:ext>
                </a:extLst>
              </p:cNvPr>
              <p:cNvSpPr/>
              <p:nvPr/>
            </p:nvSpPr>
            <p:spPr>
              <a:xfrm>
                <a:off x="4872085" y="2205085"/>
                <a:ext cx="2447830" cy="2447830"/>
              </a:xfrm>
              <a:prstGeom prst="ellipse">
                <a:avLst/>
              </a:prstGeom>
              <a:grpFill/>
              <a:ln>
                <a:noFill/>
              </a:ln>
              <a:effectLst>
                <a:innerShdw blurRad="292100">
                  <a:srgbClr val="21589E"/>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216EDFFC-398F-4375-853D-C0CFB89597E3}"/>
                  </a:ext>
                </a:extLst>
              </p:cNvPr>
              <p:cNvSpPr/>
              <p:nvPr/>
            </p:nvSpPr>
            <p:spPr>
              <a:xfrm>
                <a:off x="5322277" y="3634639"/>
                <a:ext cx="1547446" cy="970670"/>
              </a:xfrm>
              <a:prstGeom prst="ellipse">
                <a:avLst/>
              </a:prstGeom>
              <a:grp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3" name="TextBox 92">
              <a:extLst>
                <a:ext uri="{FF2B5EF4-FFF2-40B4-BE49-F238E27FC236}">
                  <a16:creationId xmlns:a16="http://schemas.microsoft.com/office/drawing/2014/main" id="{53834867-0D16-4F07-9DA0-D71B2A2149DE}"/>
                </a:ext>
              </a:extLst>
            </p:cNvPr>
            <p:cNvSpPr txBox="1"/>
            <p:nvPr/>
          </p:nvSpPr>
          <p:spPr>
            <a:xfrm>
              <a:off x="7600373" y="5071470"/>
              <a:ext cx="689612" cy="400110"/>
            </a:xfrm>
            <a:prstGeom prst="rect">
              <a:avLst/>
            </a:prstGeom>
            <a:grpFill/>
          </p:spPr>
          <p:txBody>
            <a:bodyPr wrap="none" rtlCol="0">
              <a:spAutoFit/>
            </a:bodyPr>
            <a:lstStyle/>
            <a:p>
              <a:pPr algn="ctr"/>
              <a:r>
                <a:rPr lang="en-US" sz="2000" b="1" dirty="0">
                  <a:solidFill>
                    <a:srgbClr val="000099"/>
                  </a:solidFill>
                  <a:latin typeface="Century Gothic" panose="020B0502020202020204" pitchFamily="34" charset="0"/>
                </a:rPr>
                <a:t>03.2</a:t>
              </a:r>
            </a:p>
          </p:txBody>
        </p:sp>
      </p:grpSp>
      <p:grpSp>
        <p:nvGrpSpPr>
          <p:cNvPr id="13" name="Group 12">
            <a:extLst>
              <a:ext uri="{FF2B5EF4-FFF2-40B4-BE49-F238E27FC236}">
                <a16:creationId xmlns:a16="http://schemas.microsoft.com/office/drawing/2014/main" id="{1EF225F1-8A4D-40AE-9075-6A6177D921E9}"/>
              </a:ext>
            </a:extLst>
          </p:cNvPr>
          <p:cNvGrpSpPr/>
          <p:nvPr/>
        </p:nvGrpSpPr>
        <p:grpSpPr>
          <a:xfrm>
            <a:off x="5663177" y="5708731"/>
            <a:ext cx="865647" cy="865647"/>
            <a:chOff x="5615384" y="5633823"/>
            <a:chExt cx="865647" cy="865647"/>
          </a:xfrm>
          <a:gradFill>
            <a:gsLst>
              <a:gs pos="0">
                <a:srgbClr val="00B0F0"/>
              </a:gs>
              <a:gs pos="100000">
                <a:srgbClr val="00B0F0"/>
              </a:gs>
            </a:gsLst>
            <a:lin ang="16200000" scaled="1"/>
          </a:gradFill>
        </p:grpSpPr>
        <p:grpSp>
          <p:nvGrpSpPr>
            <p:cNvPr id="40" name="Group 39">
              <a:extLst>
                <a:ext uri="{FF2B5EF4-FFF2-40B4-BE49-F238E27FC236}">
                  <a16:creationId xmlns:a16="http://schemas.microsoft.com/office/drawing/2014/main" id="{F0DFCE42-9137-4949-BADD-AA56AD0D78A6}"/>
                </a:ext>
              </a:extLst>
            </p:cNvPr>
            <p:cNvGrpSpPr/>
            <p:nvPr/>
          </p:nvGrpSpPr>
          <p:grpSpPr>
            <a:xfrm>
              <a:off x="5615384" y="5633823"/>
              <a:ext cx="865647" cy="865647"/>
              <a:chOff x="4492487" y="1825487"/>
              <a:chExt cx="3207026" cy="3207026"/>
            </a:xfrm>
            <a:grpFill/>
          </p:grpSpPr>
          <p:sp>
            <p:nvSpPr>
              <p:cNvPr id="41" name="Freeform: Shape 40">
                <a:extLst>
                  <a:ext uri="{FF2B5EF4-FFF2-40B4-BE49-F238E27FC236}">
                    <a16:creationId xmlns:a16="http://schemas.microsoft.com/office/drawing/2014/main" id="{4AFA171C-957F-4792-9E82-64356CD58EF0}"/>
                  </a:ext>
                </a:extLst>
              </p:cNvPr>
              <p:cNvSpPr/>
              <p:nvPr/>
            </p:nvSpPr>
            <p:spPr>
              <a:xfrm>
                <a:off x="4492487" y="1825487"/>
                <a:ext cx="3207026" cy="3207026"/>
              </a:xfrm>
              <a:custGeom>
                <a:avLst/>
                <a:gdLst>
                  <a:gd name="connsiteX0" fmla="*/ 1488914 w 3207026"/>
                  <a:gd name="connsiteY0" fmla="*/ 0 h 3207026"/>
                  <a:gd name="connsiteX1" fmla="*/ 1718112 w 3207026"/>
                  <a:gd name="connsiteY1" fmla="*/ 0 h 3207026"/>
                  <a:gd name="connsiteX2" fmla="*/ 1744025 w 3207026"/>
                  <a:gd name="connsiteY2" fmla="*/ 193526 h 3207026"/>
                  <a:gd name="connsiteX3" fmla="*/ 1746005 w 3207026"/>
                  <a:gd name="connsiteY3" fmla="*/ 228999 h 3207026"/>
                  <a:gd name="connsiteX4" fmla="*/ 1821131 w 3207026"/>
                  <a:gd name="connsiteY4" fmla="*/ 240464 h 3207026"/>
                  <a:gd name="connsiteX5" fmla="*/ 1832721 w 3207026"/>
                  <a:gd name="connsiteY5" fmla="*/ 205203 h 3207026"/>
                  <a:gd name="connsiteX6" fmla="*/ 1907839 w 3207026"/>
                  <a:gd name="connsiteY6" fmla="*/ 24978 h 3207026"/>
                  <a:gd name="connsiteX7" fmla="*/ 2129227 w 3207026"/>
                  <a:gd name="connsiteY7" fmla="*/ 84299 h 3207026"/>
                  <a:gd name="connsiteX8" fmla="*/ 2104169 w 3207026"/>
                  <a:gd name="connsiteY8" fmla="*/ 277937 h 3207026"/>
                  <a:gd name="connsiteX9" fmla="*/ 2096856 w 3207026"/>
                  <a:gd name="connsiteY9" fmla="*/ 312924 h 3207026"/>
                  <a:gd name="connsiteX10" fmla="*/ 2110197 w 3207026"/>
                  <a:gd name="connsiteY10" fmla="*/ 317529 h 3207026"/>
                  <a:gd name="connsiteX11" fmla="*/ 2165746 w 3207026"/>
                  <a:gd name="connsiteY11" fmla="*/ 344384 h 3207026"/>
                  <a:gd name="connsiteX12" fmla="*/ 2186820 w 3207026"/>
                  <a:gd name="connsiteY12" fmla="*/ 312172 h 3207026"/>
                  <a:gd name="connsiteX13" fmla="*/ 2306024 w 3207026"/>
                  <a:gd name="connsiteY13" fmla="*/ 157531 h 3207026"/>
                  <a:gd name="connsiteX14" fmla="*/ 2504515 w 3207026"/>
                  <a:gd name="connsiteY14" fmla="*/ 272130 h 3207026"/>
                  <a:gd name="connsiteX15" fmla="*/ 2430194 w 3207026"/>
                  <a:gd name="connsiteY15" fmla="*/ 452684 h 3207026"/>
                  <a:gd name="connsiteX16" fmla="*/ 2412760 w 3207026"/>
                  <a:gd name="connsiteY16" fmla="*/ 487189 h 3207026"/>
                  <a:gd name="connsiteX17" fmla="*/ 2463149 w 3207026"/>
                  <a:gd name="connsiteY17" fmla="*/ 521554 h 3207026"/>
                  <a:gd name="connsiteX18" fmla="*/ 2474133 w 3207026"/>
                  <a:gd name="connsiteY18" fmla="*/ 531322 h 3207026"/>
                  <a:gd name="connsiteX19" fmla="*/ 2501168 w 3207026"/>
                  <a:gd name="connsiteY19" fmla="*/ 507145 h 3207026"/>
                  <a:gd name="connsiteX20" fmla="*/ 2656334 w 3207026"/>
                  <a:gd name="connsiteY20" fmla="*/ 388625 h 3207026"/>
                  <a:gd name="connsiteX21" fmla="*/ 2818402 w 3207026"/>
                  <a:gd name="connsiteY21" fmla="*/ 550692 h 3207026"/>
                  <a:gd name="connsiteX22" fmla="*/ 2699882 w 3207026"/>
                  <a:gd name="connsiteY22" fmla="*/ 705858 h 3207026"/>
                  <a:gd name="connsiteX23" fmla="*/ 2676038 w 3207026"/>
                  <a:gd name="connsiteY23" fmla="*/ 732521 h 3207026"/>
                  <a:gd name="connsiteX24" fmla="*/ 2678985 w 3207026"/>
                  <a:gd name="connsiteY24" fmla="*/ 735785 h 3207026"/>
                  <a:gd name="connsiteX25" fmla="*/ 2721679 w 3207026"/>
                  <a:gd name="connsiteY25" fmla="*/ 793336 h 3207026"/>
                  <a:gd name="connsiteX26" fmla="*/ 2754342 w 3207026"/>
                  <a:gd name="connsiteY26" fmla="*/ 776833 h 3207026"/>
                  <a:gd name="connsiteX27" fmla="*/ 2934897 w 3207026"/>
                  <a:gd name="connsiteY27" fmla="*/ 702511 h 3207026"/>
                  <a:gd name="connsiteX28" fmla="*/ 3049496 w 3207026"/>
                  <a:gd name="connsiteY28" fmla="*/ 901002 h 3207026"/>
                  <a:gd name="connsiteX29" fmla="*/ 2894854 w 3207026"/>
                  <a:gd name="connsiteY29" fmla="*/ 1020206 h 3207026"/>
                  <a:gd name="connsiteX30" fmla="*/ 2864966 w 3207026"/>
                  <a:gd name="connsiteY30" fmla="*/ 1039760 h 3207026"/>
                  <a:gd name="connsiteX31" fmla="*/ 2893764 w 3207026"/>
                  <a:gd name="connsiteY31" fmla="*/ 1110241 h 3207026"/>
                  <a:gd name="connsiteX32" fmla="*/ 2929089 w 3207026"/>
                  <a:gd name="connsiteY32" fmla="*/ 1102858 h 3207026"/>
                  <a:gd name="connsiteX33" fmla="*/ 3122727 w 3207026"/>
                  <a:gd name="connsiteY33" fmla="*/ 1077799 h 3207026"/>
                  <a:gd name="connsiteX34" fmla="*/ 3182048 w 3207026"/>
                  <a:gd name="connsiteY34" fmla="*/ 1299187 h 3207026"/>
                  <a:gd name="connsiteX35" fmla="*/ 3001824 w 3207026"/>
                  <a:gd name="connsiteY35" fmla="*/ 1374305 h 3207026"/>
                  <a:gd name="connsiteX36" fmla="*/ 2967440 w 3207026"/>
                  <a:gd name="connsiteY36" fmla="*/ 1385606 h 3207026"/>
                  <a:gd name="connsiteX37" fmla="*/ 2977336 w 3207026"/>
                  <a:gd name="connsiteY37" fmla="*/ 1460983 h 3207026"/>
                  <a:gd name="connsiteX38" fmla="*/ 3013501 w 3207026"/>
                  <a:gd name="connsiteY38" fmla="*/ 1463001 h 3207026"/>
                  <a:gd name="connsiteX39" fmla="*/ 3207026 w 3207026"/>
                  <a:gd name="connsiteY39" fmla="*/ 1488914 h 3207026"/>
                  <a:gd name="connsiteX40" fmla="*/ 3207026 w 3207026"/>
                  <a:gd name="connsiteY40" fmla="*/ 1718112 h 3207026"/>
                  <a:gd name="connsiteX41" fmla="*/ 3013501 w 3207026"/>
                  <a:gd name="connsiteY41" fmla="*/ 1744025 h 3207026"/>
                  <a:gd name="connsiteX42" fmla="*/ 2977379 w 3207026"/>
                  <a:gd name="connsiteY42" fmla="*/ 1746041 h 3207026"/>
                  <a:gd name="connsiteX43" fmla="*/ 2967330 w 3207026"/>
                  <a:gd name="connsiteY43" fmla="*/ 1821384 h 3207026"/>
                  <a:gd name="connsiteX44" fmla="*/ 3001824 w 3207026"/>
                  <a:gd name="connsiteY44" fmla="*/ 1832721 h 3207026"/>
                  <a:gd name="connsiteX45" fmla="*/ 3182048 w 3207026"/>
                  <a:gd name="connsiteY45" fmla="*/ 1907839 h 3207026"/>
                  <a:gd name="connsiteX46" fmla="*/ 3122727 w 3207026"/>
                  <a:gd name="connsiteY46" fmla="*/ 2129227 h 3207026"/>
                  <a:gd name="connsiteX47" fmla="*/ 2929089 w 3207026"/>
                  <a:gd name="connsiteY47" fmla="*/ 2104169 h 3207026"/>
                  <a:gd name="connsiteX48" fmla="*/ 2891830 w 3207026"/>
                  <a:gd name="connsiteY48" fmla="*/ 2096381 h 3207026"/>
                  <a:gd name="connsiteX49" fmla="*/ 2862247 w 3207026"/>
                  <a:gd name="connsiteY49" fmla="*/ 2165487 h 3207026"/>
                  <a:gd name="connsiteX50" fmla="*/ 2894854 w 3207026"/>
                  <a:gd name="connsiteY50" fmla="*/ 2186820 h 3207026"/>
                  <a:gd name="connsiteX51" fmla="*/ 3049496 w 3207026"/>
                  <a:gd name="connsiteY51" fmla="*/ 2306024 h 3207026"/>
                  <a:gd name="connsiteX52" fmla="*/ 2934897 w 3207026"/>
                  <a:gd name="connsiteY52" fmla="*/ 2504515 h 3207026"/>
                  <a:gd name="connsiteX53" fmla="*/ 2754342 w 3207026"/>
                  <a:gd name="connsiteY53" fmla="*/ 2430194 h 3207026"/>
                  <a:gd name="connsiteX54" fmla="*/ 2720974 w 3207026"/>
                  <a:gd name="connsiteY54" fmla="*/ 2413334 h 3207026"/>
                  <a:gd name="connsiteX55" fmla="*/ 2675425 w 3207026"/>
                  <a:gd name="connsiteY55" fmla="*/ 2473820 h 3207026"/>
                  <a:gd name="connsiteX56" fmla="*/ 2699882 w 3207026"/>
                  <a:gd name="connsiteY56" fmla="*/ 2501168 h 3207026"/>
                  <a:gd name="connsiteX57" fmla="*/ 2818402 w 3207026"/>
                  <a:gd name="connsiteY57" fmla="*/ 2656334 h 3207026"/>
                  <a:gd name="connsiteX58" fmla="*/ 2656334 w 3207026"/>
                  <a:gd name="connsiteY58" fmla="*/ 2818402 h 3207026"/>
                  <a:gd name="connsiteX59" fmla="*/ 2501168 w 3207026"/>
                  <a:gd name="connsiteY59" fmla="*/ 2699882 h 3207026"/>
                  <a:gd name="connsiteX60" fmla="*/ 2473958 w 3207026"/>
                  <a:gd name="connsiteY60" fmla="*/ 2675549 h 3207026"/>
                  <a:gd name="connsiteX61" fmla="*/ 2414092 w 3207026"/>
                  <a:gd name="connsiteY61" fmla="*/ 2722475 h 3207026"/>
                  <a:gd name="connsiteX62" fmla="*/ 2430194 w 3207026"/>
                  <a:gd name="connsiteY62" fmla="*/ 2754342 h 3207026"/>
                  <a:gd name="connsiteX63" fmla="*/ 2504515 w 3207026"/>
                  <a:gd name="connsiteY63" fmla="*/ 2934897 h 3207026"/>
                  <a:gd name="connsiteX64" fmla="*/ 2306024 w 3207026"/>
                  <a:gd name="connsiteY64" fmla="*/ 3049496 h 3207026"/>
                  <a:gd name="connsiteX65" fmla="*/ 2186820 w 3207026"/>
                  <a:gd name="connsiteY65" fmla="*/ 2894854 h 3207026"/>
                  <a:gd name="connsiteX66" fmla="*/ 2167318 w 3207026"/>
                  <a:gd name="connsiteY66" fmla="*/ 2865045 h 3207026"/>
                  <a:gd name="connsiteX67" fmla="*/ 2160322 w 3207026"/>
                  <a:gd name="connsiteY67" fmla="*/ 2868577 h 3207026"/>
                  <a:gd name="connsiteX68" fmla="*/ 2096570 w 3207026"/>
                  <a:gd name="connsiteY68" fmla="*/ 2892732 h 3207026"/>
                  <a:gd name="connsiteX69" fmla="*/ 2104169 w 3207026"/>
                  <a:gd name="connsiteY69" fmla="*/ 2929089 h 3207026"/>
                  <a:gd name="connsiteX70" fmla="*/ 2129227 w 3207026"/>
                  <a:gd name="connsiteY70" fmla="*/ 3122727 h 3207026"/>
                  <a:gd name="connsiteX71" fmla="*/ 1907839 w 3207026"/>
                  <a:gd name="connsiteY71" fmla="*/ 3182048 h 3207026"/>
                  <a:gd name="connsiteX72" fmla="*/ 1832721 w 3207026"/>
                  <a:gd name="connsiteY72" fmla="*/ 3001824 h 3207026"/>
                  <a:gd name="connsiteX73" fmla="*/ 1821131 w 3207026"/>
                  <a:gd name="connsiteY73" fmla="*/ 2966562 h 3207026"/>
                  <a:gd name="connsiteX74" fmla="*/ 1746005 w 3207026"/>
                  <a:gd name="connsiteY74" fmla="*/ 2978028 h 3207026"/>
                  <a:gd name="connsiteX75" fmla="*/ 1744025 w 3207026"/>
                  <a:gd name="connsiteY75" fmla="*/ 3013501 h 3207026"/>
                  <a:gd name="connsiteX76" fmla="*/ 1718112 w 3207026"/>
                  <a:gd name="connsiteY76" fmla="*/ 3207026 h 3207026"/>
                  <a:gd name="connsiteX77" fmla="*/ 1488914 w 3207026"/>
                  <a:gd name="connsiteY77" fmla="*/ 3207026 h 3207026"/>
                  <a:gd name="connsiteX78" fmla="*/ 1463002 w 3207026"/>
                  <a:gd name="connsiteY78" fmla="*/ 3013501 h 3207026"/>
                  <a:gd name="connsiteX79" fmla="*/ 1461022 w 3207026"/>
                  <a:gd name="connsiteY79" fmla="*/ 2978028 h 3207026"/>
                  <a:gd name="connsiteX80" fmla="*/ 1385895 w 3207026"/>
                  <a:gd name="connsiteY80" fmla="*/ 2966562 h 3207026"/>
                  <a:gd name="connsiteX81" fmla="*/ 1374306 w 3207026"/>
                  <a:gd name="connsiteY81" fmla="*/ 3001824 h 3207026"/>
                  <a:gd name="connsiteX82" fmla="*/ 1299188 w 3207026"/>
                  <a:gd name="connsiteY82" fmla="*/ 3182048 h 3207026"/>
                  <a:gd name="connsiteX83" fmla="*/ 1077799 w 3207026"/>
                  <a:gd name="connsiteY83" fmla="*/ 3122727 h 3207026"/>
                  <a:gd name="connsiteX84" fmla="*/ 1102858 w 3207026"/>
                  <a:gd name="connsiteY84" fmla="*/ 2929089 h 3207026"/>
                  <a:gd name="connsiteX85" fmla="*/ 1110170 w 3207026"/>
                  <a:gd name="connsiteY85" fmla="*/ 2894103 h 3207026"/>
                  <a:gd name="connsiteX86" fmla="*/ 1096830 w 3207026"/>
                  <a:gd name="connsiteY86" fmla="*/ 2889498 h 3207026"/>
                  <a:gd name="connsiteX87" fmla="*/ 1041280 w 3207026"/>
                  <a:gd name="connsiteY87" fmla="*/ 2862643 h 3207026"/>
                  <a:gd name="connsiteX88" fmla="*/ 1020206 w 3207026"/>
                  <a:gd name="connsiteY88" fmla="*/ 2894854 h 3207026"/>
                  <a:gd name="connsiteX89" fmla="*/ 901002 w 3207026"/>
                  <a:gd name="connsiteY89" fmla="*/ 3049496 h 3207026"/>
                  <a:gd name="connsiteX90" fmla="*/ 702511 w 3207026"/>
                  <a:gd name="connsiteY90" fmla="*/ 2934897 h 3207026"/>
                  <a:gd name="connsiteX91" fmla="*/ 776833 w 3207026"/>
                  <a:gd name="connsiteY91" fmla="*/ 2754342 h 3207026"/>
                  <a:gd name="connsiteX92" fmla="*/ 794267 w 3207026"/>
                  <a:gd name="connsiteY92" fmla="*/ 2719837 h 3207026"/>
                  <a:gd name="connsiteX93" fmla="*/ 743878 w 3207026"/>
                  <a:gd name="connsiteY93" fmla="*/ 2685473 h 3207026"/>
                  <a:gd name="connsiteX94" fmla="*/ 732894 w 3207026"/>
                  <a:gd name="connsiteY94" fmla="*/ 2675705 h 3207026"/>
                  <a:gd name="connsiteX95" fmla="*/ 705859 w 3207026"/>
                  <a:gd name="connsiteY95" fmla="*/ 2699882 h 3207026"/>
                  <a:gd name="connsiteX96" fmla="*/ 550692 w 3207026"/>
                  <a:gd name="connsiteY96" fmla="*/ 2818402 h 3207026"/>
                  <a:gd name="connsiteX97" fmla="*/ 388625 w 3207026"/>
                  <a:gd name="connsiteY97" fmla="*/ 2656334 h 3207026"/>
                  <a:gd name="connsiteX98" fmla="*/ 507145 w 3207026"/>
                  <a:gd name="connsiteY98" fmla="*/ 2501168 h 3207026"/>
                  <a:gd name="connsiteX99" fmla="*/ 530988 w 3207026"/>
                  <a:gd name="connsiteY99" fmla="*/ 2474506 h 3207026"/>
                  <a:gd name="connsiteX100" fmla="*/ 528041 w 3207026"/>
                  <a:gd name="connsiteY100" fmla="*/ 2471241 h 3207026"/>
                  <a:gd name="connsiteX101" fmla="*/ 485348 w 3207026"/>
                  <a:gd name="connsiteY101" fmla="*/ 2413690 h 3207026"/>
                  <a:gd name="connsiteX102" fmla="*/ 452684 w 3207026"/>
                  <a:gd name="connsiteY102" fmla="*/ 2430194 h 3207026"/>
                  <a:gd name="connsiteX103" fmla="*/ 272130 w 3207026"/>
                  <a:gd name="connsiteY103" fmla="*/ 2504515 h 3207026"/>
                  <a:gd name="connsiteX104" fmla="*/ 157530 w 3207026"/>
                  <a:gd name="connsiteY104" fmla="*/ 2306024 h 3207026"/>
                  <a:gd name="connsiteX105" fmla="*/ 312172 w 3207026"/>
                  <a:gd name="connsiteY105" fmla="*/ 2186820 h 3207026"/>
                  <a:gd name="connsiteX106" fmla="*/ 342061 w 3207026"/>
                  <a:gd name="connsiteY106" fmla="*/ 2167266 h 3207026"/>
                  <a:gd name="connsiteX107" fmla="*/ 313263 w 3207026"/>
                  <a:gd name="connsiteY107" fmla="*/ 2096785 h 3207026"/>
                  <a:gd name="connsiteX108" fmla="*/ 277937 w 3207026"/>
                  <a:gd name="connsiteY108" fmla="*/ 2104169 h 3207026"/>
                  <a:gd name="connsiteX109" fmla="*/ 84299 w 3207026"/>
                  <a:gd name="connsiteY109" fmla="*/ 2129227 h 3207026"/>
                  <a:gd name="connsiteX110" fmla="*/ 24978 w 3207026"/>
                  <a:gd name="connsiteY110" fmla="*/ 1907839 h 3207026"/>
                  <a:gd name="connsiteX111" fmla="*/ 205202 w 3207026"/>
                  <a:gd name="connsiteY111" fmla="*/ 1832721 h 3207026"/>
                  <a:gd name="connsiteX112" fmla="*/ 239587 w 3207026"/>
                  <a:gd name="connsiteY112" fmla="*/ 1821420 h 3207026"/>
                  <a:gd name="connsiteX113" fmla="*/ 229691 w 3207026"/>
                  <a:gd name="connsiteY113" fmla="*/ 1746043 h 3207026"/>
                  <a:gd name="connsiteX114" fmla="*/ 193525 w 3207026"/>
                  <a:gd name="connsiteY114" fmla="*/ 1744025 h 3207026"/>
                  <a:gd name="connsiteX115" fmla="*/ 0 w 3207026"/>
                  <a:gd name="connsiteY115" fmla="*/ 1718112 h 3207026"/>
                  <a:gd name="connsiteX116" fmla="*/ 0 w 3207026"/>
                  <a:gd name="connsiteY116" fmla="*/ 1488914 h 3207026"/>
                  <a:gd name="connsiteX117" fmla="*/ 193525 w 3207026"/>
                  <a:gd name="connsiteY117" fmla="*/ 1463001 h 3207026"/>
                  <a:gd name="connsiteX118" fmla="*/ 229647 w 3207026"/>
                  <a:gd name="connsiteY118" fmla="*/ 1460985 h 3207026"/>
                  <a:gd name="connsiteX119" fmla="*/ 239697 w 3207026"/>
                  <a:gd name="connsiteY119" fmla="*/ 1385643 h 3207026"/>
                  <a:gd name="connsiteX120" fmla="*/ 205202 w 3207026"/>
                  <a:gd name="connsiteY120" fmla="*/ 1374305 h 3207026"/>
                  <a:gd name="connsiteX121" fmla="*/ 24978 w 3207026"/>
                  <a:gd name="connsiteY121" fmla="*/ 1299187 h 3207026"/>
                  <a:gd name="connsiteX122" fmla="*/ 84299 w 3207026"/>
                  <a:gd name="connsiteY122" fmla="*/ 1077799 h 3207026"/>
                  <a:gd name="connsiteX123" fmla="*/ 277937 w 3207026"/>
                  <a:gd name="connsiteY123" fmla="*/ 1102858 h 3207026"/>
                  <a:gd name="connsiteX124" fmla="*/ 315196 w 3207026"/>
                  <a:gd name="connsiteY124" fmla="*/ 1110645 h 3207026"/>
                  <a:gd name="connsiteX125" fmla="*/ 344779 w 3207026"/>
                  <a:gd name="connsiteY125" fmla="*/ 1041539 h 3207026"/>
                  <a:gd name="connsiteX126" fmla="*/ 312173 w 3207026"/>
                  <a:gd name="connsiteY126" fmla="*/ 1020206 h 3207026"/>
                  <a:gd name="connsiteX127" fmla="*/ 157530 w 3207026"/>
                  <a:gd name="connsiteY127" fmla="*/ 901002 h 3207026"/>
                  <a:gd name="connsiteX128" fmla="*/ 272130 w 3207026"/>
                  <a:gd name="connsiteY128" fmla="*/ 702511 h 3207026"/>
                  <a:gd name="connsiteX129" fmla="*/ 452684 w 3207026"/>
                  <a:gd name="connsiteY129" fmla="*/ 776833 h 3207026"/>
                  <a:gd name="connsiteX130" fmla="*/ 486053 w 3207026"/>
                  <a:gd name="connsiteY130" fmla="*/ 793693 h 3207026"/>
                  <a:gd name="connsiteX131" fmla="*/ 531601 w 3207026"/>
                  <a:gd name="connsiteY131" fmla="*/ 733206 h 3207026"/>
                  <a:gd name="connsiteX132" fmla="*/ 507145 w 3207026"/>
                  <a:gd name="connsiteY132" fmla="*/ 705858 h 3207026"/>
                  <a:gd name="connsiteX133" fmla="*/ 388625 w 3207026"/>
                  <a:gd name="connsiteY133" fmla="*/ 550692 h 3207026"/>
                  <a:gd name="connsiteX134" fmla="*/ 550692 w 3207026"/>
                  <a:gd name="connsiteY134" fmla="*/ 388625 h 3207026"/>
                  <a:gd name="connsiteX135" fmla="*/ 705859 w 3207026"/>
                  <a:gd name="connsiteY135" fmla="*/ 507145 h 3207026"/>
                  <a:gd name="connsiteX136" fmla="*/ 733068 w 3207026"/>
                  <a:gd name="connsiteY136" fmla="*/ 531478 h 3207026"/>
                  <a:gd name="connsiteX137" fmla="*/ 792934 w 3207026"/>
                  <a:gd name="connsiteY137" fmla="*/ 484552 h 3207026"/>
                  <a:gd name="connsiteX138" fmla="*/ 776833 w 3207026"/>
                  <a:gd name="connsiteY138" fmla="*/ 452684 h 3207026"/>
                  <a:gd name="connsiteX139" fmla="*/ 702511 w 3207026"/>
                  <a:gd name="connsiteY139" fmla="*/ 272130 h 3207026"/>
                  <a:gd name="connsiteX140" fmla="*/ 901002 w 3207026"/>
                  <a:gd name="connsiteY140" fmla="*/ 157531 h 3207026"/>
                  <a:gd name="connsiteX141" fmla="*/ 1020206 w 3207026"/>
                  <a:gd name="connsiteY141" fmla="*/ 312172 h 3207026"/>
                  <a:gd name="connsiteX142" fmla="*/ 1039709 w 3207026"/>
                  <a:gd name="connsiteY142" fmla="*/ 341982 h 3207026"/>
                  <a:gd name="connsiteX143" fmla="*/ 1046705 w 3207026"/>
                  <a:gd name="connsiteY143" fmla="*/ 338450 h 3207026"/>
                  <a:gd name="connsiteX144" fmla="*/ 1110457 w 3207026"/>
                  <a:gd name="connsiteY144" fmla="*/ 314295 h 3207026"/>
                  <a:gd name="connsiteX145" fmla="*/ 1102858 w 3207026"/>
                  <a:gd name="connsiteY145" fmla="*/ 277937 h 3207026"/>
                  <a:gd name="connsiteX146" fmla="*/ 1077799 w 3207026"/>
                  <a:gd name="connsiteY146" fmla="*/ 84299 h 3207026"/>
                  <a:gd name="connsiteX147" fmla="*/ 1299188 w 3207026"/>
                  <a:gd name="connsiteY147" fmla="*/ 24978 h 3207026"/>
                  <a:gd name="connsiteX148" fmla="*/ 1374306 w 3207026"/>
                  <a:gd name="connsiteY148" fmla="*/ 205203 h 3207026"/>
                  <a:gd name="connsiteX149" fmla="*/ 1385895 w 3207026"/>
                  <a:gd name="connsiteY149" fmla="*/ 240464 h 3207026"/>
                  <a:gd name="connsiteX150" fmla="*/ 1461022 w 3207026"/>
                  <a:gd name="connsiteY150" fmla="*/ 228999 h 3207026"/>
                  <a:gd name="connsiteX151" fmla="*/ 1463002 w 3207026"/>
                  <a:gd name="connsiteY151" fmla="*/ 193526 h 3207026"/>
                  <a:gd name="connsiteX152" fmla="*/ 1488914 w 3207026"/>
                  <a:gd name="connsiteY152" fmla="*/ 0 h 3207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3207026" h="3207026">
                    <a:moveTo>
                      <a:pt x="1488914" y="0"/>
                    </a:moveTo>
                    <a:lnTo>
                      <a:pt x="1718112" y="0"/>
                    </a:lnTo>
                    <a:cubicBezTo>
                      <a:pt x="1727494" y="0"/>
                      <a:pt x="1736322" y="70104"/>
                      <a:pt x="1744025" y="193526"/>
                    </a:cubicBezTo>
                    <a:lnTo>
                      <a:pt x="1746005" y="228999"/>
                    </a:lnTo>
                    <a:lnTo>
                      <a:pt x="1821131" y="240464"/>
                    </a:lnTo>
                    <a:lnTo>
                      <a:pt x="1832721" y="205203"/>
                    </a:lnTo>
                    <a:cubicBezTo>
                      <a:pt x="1872105" y="87981"/>
                      <a:pt x="1898776" y="22550"/>
                      <a:pt x="1907839" y="24978"/>
                    </a:cubicBezTo>
                    <a:lnTo>
                      <a:pt x="2129227" y="84299"/>
                    </a:lnTo>
                    <a:cubicBezTo>
                      <a:pt x="2138290" y="86727"/>
                      <a:pt x="2128672" y="156727"/>
                      <a:pt x="2104169" y="277937"/>
                    </a:cubicBezTo>
                    <a:lnTo>
                      <a:pt x="2096856" y="312924"/>
                    </a:lnTo>
                    <a:lnTo>
                      <a:pt x="2110197" y="317529"/>
                    </a:lnTo>
                    <a:lnTo>
                      <a:pt x="2165746" y="344384"/>
                    </a:lnTo>
                    <a:lnTo>
                      <a:pt x="2186820" y="312172"/>
                    </a:lnTo>
                    <a:cubicBezTo>
                      <a:pt x="2255202" y="209138"/>
                      <a:pt x="2297899" y="152839"/>
                      <a:pt x="2306024" y="157531"/>
                    </a:cubicBezTo>
                    <a:lnTo>
                      <a:pt x="2504515" y="272130"/>
                    </a:lnTo>
                    <a:cubicBezTo>
                      <a:pt x="2512640" y="276821"/>
                      <a:pt x="2485233" y="341947"/>
                      <a:pt x="2430194" y="452684"/>
                    </a:cubicBezTo>
                    <a:lnTo>
                      <a:pt x="2412760" y="487189"/>
                    </a:lnTo>
                    <a:lnTo>
                      <a:pt x="2463149" y="521554"/>
                    </a:lnTo>
                    <a:lnTo>
                      <a:pt x="2474133" y="531322"/>
                    </a:lnTo>
                    <a:lnTo>
                      <a:pt x="2501168" y="507145"/>
                    </a:lnTo>
                    <a:cubicBezTo>
                      <a:pt x="2593887" y="425320"/>
                      <a:pt x="2649700" y="381991"/>
                      <a:pt x="2656334" y="388625"/>
                    </a:cubicBezTo>
                    <a:lnTo>
                      <a:pt x="2818402" y="550692"/>
                    </a:lnTo>
                    <a:cubicBezTo>
                      <a:pt x="2825036" y="557326"/>
                      <a:pt x="2781707" y="613139"/>
                      <a:pt x="2699882" y="705858"/>
                    </a:cubicBezTo>
                    <a:lnTo>
                      <a:pt x="2676038" y="732521"/>
                    </a:lnTo>
                    <a:lnTo>
                      <a:pt x="2678985" y="735785"/>
                    </a:lnTo>
                    <a:lnTo>
                      <a:pt x="2721679" y="793336"/>
                    </a:lnTo>
                    <a:lnTo>
                      <a:pt x="2754342" y="776833"/>
                    </a:lnTo>
                    <a:cubicBezTo>
                      <a:pt x="2865080" y="721793"/>
                      <a:pt x="2930206" y="694386"/>
                      <a:pt x="2934897" y="702511"/>
                    </a:cubicBezTo>
                    <a:lnTo>
                      <a:pt x="3049496" y="901002"/>
                    </a:lnTo>
                    <a:cubicBezTo>
                      <a:pt x="3054187" y="909127"/>
                      <a:pt x="2997888" y="951824"/>
                      <a:pt x="2894854" y="1020206"/>
                    </a:cubicBezTo>
                    <a:lnTo>
                      <a:pt x="2864966" y="1039760"/>
                    </a:lnTo>
                    <a:lnTo>
                      <a:pt x="2893764" y="1110241"/>
                    </a:lnTo>
                    <a:lnTo>
                      <a:pt x="2929089" y="1102858"/>
                    </a:lnTo>
                    <a:cubicBezTo>
                      <a:pt x="3050299" y="1078355"/>
                      <a:pt x="3120299" y="1068737"/>
                      <a:pt x="3122727" y="1077799"/>
                    </a:cubicBezTo>
                    <a:lnTo>
                      <a:pt x="3182048" y="1299187"/>
                    </a:lnTo>
                    <a:cubicBezTo>
                      <a:pt x="3184477" y="1308250"/>
                      <a:pt x="3119046" y="1334921"/>
                      <a:pt x="3001824" y="1374305"/>
                    </a:cubicBezTo>
                    <a:lnTo>
                      <a:pt x="2967440" y="1385606"/>
                    </a:lnTo>
                    <a:lnTo>
                      <a:pt x="2977336" y="1460983"/>
                    </a:lnTo>
                    <a:lnTo>
                      <a:pt x="3013501" y="1463001"/>
                    </a:lnTo>
                    <a:cubicBezTo>
                      <a:pt x="3136922" y="1470705"/>
                      <a:pt x="3207026" y="1479532"/>
                      <a:pt x="3207026" y="1488914"/>
                    </a:cubicBezTo>
                    <a:lnTo>
                      <a:pt x="3207026" y="1718112"/>
                    </a:lnTo>
                    <a:cubicBezTo>
                      <a:pt x="3207026" y="1727494"/>
                      <a:pt x="3136922" y="1736322"/>
                      <a:pt x="3013501" y="1744025"/>
                    </a:cubicBezTo>
                    <a:lnTo>
                      <a:pt x="2977379" y="1746041"/>
                    </a:lnTo>
                    <a:lnTo>
                      <a:pt x="2967330" y="1821384"/>
                    </a:lnTo>
                    <a:lnTo>
                      <a:pt x="3001824" y="1832721"/>
                    </a:lnTo>
                    <a:cubicBezTo>
                      <a:pt x="3119046" y="1872105"/>
                      <a:pt x="3184477" y="1898776"/>
                      <a:pt x="3182048" y="1907839"/>
                    </a:cubicBezTo>
                    <a:lnTo>
                      <a:pt x="3122727" y="2129227"/>
                    </a:lnTo>
                    <a:cubicBezTo>
                      <a:pt x="3120299" y="2138289"/>
                      <a:pt x="3050299" y="2128672"/>
                      <a:pt x="2929089" y="2104169"/>
                    </a:cubicBezTo>
                    <a:lnTo>
                      <a:pt x="2891830" y="2096381"/>
                    </a:lnTo>
                    <a:lnTo>
                      <a:pt x="2862247" y="2165487"/>
                    </a:lnTo>
                    <a:lnTo>
                      <a:pt x="2894854" y="2186820"/>
                    </a:lnTo>
                    <a:cubicBezTo>
                      <a:pt x="2997888" y="2255202"/>
                      <a:pt x="3054187" y="2297899"/>
                      <a:pt x="3049496" y="2306024"/>
                    </a:cubicBezTo>
                    <a:lnTo>
                      <a:pt x="2934897" y="2504515"/>
                    </a:lnTo>
                    <a:cubicBezTo>
                      <a:pt x="2930206" y="2512640"/>
                      <a:pt x="2865080" y="2485233"/>
                      <a:pt x="2754342" y="2430194"/>
                    </a:cubicBezTo>
                    <a:lnTo>
                      <a:pt x="2720974" y="2413334"/>
                    </a:lnTo>
                    <a:lnTo>
                      <a:pt x="2675425" y="2473820"/>
                    </a:lnTo>
                    <a:lnTo>
                      <a:pt x="2699882" y="2501168"/>
                    </a:lnTo>
                    <a:cubicBezTo>
                      <a:pt x="2781707" y="2593887"/>
                      <a:pt x="2825036" y="2649700"/>
                      <a:pt x="2818402" y="2656334"/>
                    </a:cubicBezTo>
                    <a:lnTo>
                      <a:pt x="2656334" y="2818402"/>
                    </a:lnTo>
                    <a:cubicBezTo>
                      <a:pt x="2649700" y="2825036"/>
                      <a:pt x="2593887" y="2781707"/>
                      <a:pt x="2501168" y="2699882"/>
                    </a:cubicBezTo>
                    <a:lnTo>
                      <a:pt x="2473958" y="2675549"/>
                    </a:lnTo>
                    <a:lnTo>
                      <a:pt x="2414092" y="2722475"/>
                    </a:lnTo>
                    <a:lnTo>
                      <a:pt x="2430194" y="2754342"/>
                    </a:lnTo>
                    <a:cubicBezTo>
                      <a:pt x="2485233" y="2865080"/>
                      <a:pt x="2512640" y="2930206"/>
                      <a:pt x="2504515" y="2934897"/>
                    </a:cubicBezTo>
                    <a:lnTo>
                      <a:pt x="2306024" y="3049496"/>
                    </a:lnTo>
                    <a:cubicBezTo>
                      <a:pt x="2297899" y="3054187"/>
                      <a:pt x="2255202" y="2997888"/>
                      <a:pt x="2186820" y="2894854"/>
                    </a:cubicBezTo>
                    <a:lnTo>
                      <a:pt x="2167318" y="2865045"/>
                    </a:lnTo>
                    <a:lnTo>
                      <a:pt x="2160322" y="2868577"/>
                    </a:lnTo>
                    <a:lnTo>
                      <a:pt x="2096570" y="2892732"/>
                    </a:lnTo>
                    <a:lnTo>
                      <a:pt x="2104169" y="2929089"/>
                    </a:lnTo>
                    <a:cubicBezTo>
                      <a:pt x="2128672" y="3050299"/>
                      <a:pt x="2138290" y="3120299"/>
                      <a:pt x="2129227" y="3122727"/>
                    </a:cubicBezTo>
                    <a:lnTo>
                      <a:pt x="1907839" y="3182048"/>
                    </a:lnTo>
                    <a:cubicBezTo>
                      <a:pt x="1898776" y="3184477"/>
                      <a:pt x="1872105" y="3119046"/>
                      <a:pt x="1832721" y="3001824"/>
                    </a:cubicBezTo>
                    <a:lnTo>
                      <a:pt x="1821131" y="2966562"/>
                    </a:lnTo>
                    <a:lnTo>
                      <a:pt x="1746005" y="2978028"/>
                    </a:lnTo>
                    <a:lnTo>
                      <a:pt x="1744025" y="3013501"/>
                    </a:lnTo>
                    <a:cubicBezTo>
                      <a:pt x="1736322" y="3136922"/>
                      <a:pt x="1727494" y="3207026"/>
                      <a:pt x="1718112" y="3207026"/>
                    </a:cubicBezTo>
                    <a:lnTo>
                      <a:pt x="1488914" y="3207026"/>
                    </a:lnTo>
                    <a:cubicBezTo>
                      <a:pt x="1479532" y="3207026"/>
                      <a:pt x="1470705" y="3136922"/>
                      <a:pt x="1463002" y="3013501"/>
                    </a:cubicBezTo>
                    <a:lnTo>
                      <a:pt x="1461022" y="2978028"/>
                    </a:lnTo>
                    <a:lnTo>
                      <a:pt x="1385895" y="2966562"/>
                    </a:lnTo>
                    <a:lnTo>
                      <a:pt x="1374306" y="3001824"/>
                    </a:lnTo>
                    <a:cubicBezTo>
                      <a:pt x="1334921" y="3119046"/>
                      <a:pt x="1308250" y="3184477"/>
                      <a:pt x="1299188" y="3182048"/>
                    </a:cubicBezTo>
                    <a:lnTo>
                      <a:pt x="1077799" y="3122727"/>
                    </a:lnTo>
                    <a:cubicBezTo>
                      <a:pt x="1068737" y="3120299"/>
                      <a:pt x="1078355" y="3050299"/>
                      <a:pt x="1102858" y="2929089"/>
                    </a:cubicBezTo>
                    <a:lnTo>
                      <a:pt x="1110170" y="2894103"/>
                    </a:lnTo>
                    <a:lnTo>
                      <a:pt x="1096830" y="2889498"/>
                    </a:lnTo>
                    <a:lnTo>
                      <a:pt x="1041280" y="2862643"/>
                    </a:lnTo>
                    <a:lnTo>
                      <a:pt x="1020206" y="2894854"/>
                    </a:lnTo>
                    <a:cubicBezTo>
                      <a:pt x="951824" y="2997888"/>
                      <a:pt x="909127" y="3054187"/>
                      <a:pt x="901002" y="3049496"/>
                    </a:cubicBezTo>
                    <a:lnTo>
                      <a:pt x="702511" y="2934897"/>
                    </a:lnTo>
                    <a:cubicBezTo>
                      <a:pt x="694386" y="2930206"/>
                      <a:pt x="721793" y="2865080"/>
                      <a:pt x="776833" y="2754342"/>
                    </a:cubicBezTo>
                    <a:lnTo>
                      <a:pt x="794267" y="2719837"/>
                    </a:lnTo>
                    <a:lnTo>
                      <a:pt x="743878" y="2685473"/>
                    </a:lnTo>
                    <a:lnTo>
                      <a:pt x="732894" y="2675705"/>
                    </a:lnTo>
                    <a:lnTo>
                      <a:pt x="705859" y="2699882"/>
                    </a:lnTo>
                    <a:cubicBezTo>
                      <a:pt x="613140" y="2781707"/>
                      <a:pt x="557326" y="2825036"/>
                      <a:pt x="550692" y="2818402"/>
                    </a:cubicBezTo>
                    <a:lnTo>
                      <a:pt x="388625" y="2656334"/>
                    </a:lnTo>
                    <a:cubicBezTo>
                      <a:pt x="381991" y="2649700"/>
                      <a:pt x="425320" y="2593887"/>
                      <a:pt x="507145" y="2501168"/>
                    </a:cubicBezTo>
                    <a:lnTo>
                      <a:pt x="530988" y="2474506"/>
                    </a:lnTo>
                    <a:lnTo>
                      <a:pt x="528041" y="2471241"/>
                    </a:lnTo>
                    <a:lnTo>
                      <a:pt x="485348" y="2413690"/>
                    </a:lnTo>
                    <a:lnTo>
                      <a:pt x="452684" y="2430194"/>
                    </a:lnTo>
                    <a:cubicBezTo>
                      <a:pt x="341947" y="2485233"/>
                      <a:pt x="276821" y="2512640"/>
                      <a:pt x="272130" y="2504515"/>
                    </a:cubicBezTo>
                    <a:lnTo>
                      <a:pt x="157530" y="2306024"/>
                    </a:lnTo>
                    <a:cubicBezTo>
                      <a:pt x="152839" y="2297899"/>
                      <a:pt x="209138" y="2255202"/>
                      <a:pt x="312172" y="2186820"/>
                    </a:cubicBezTo>
                    <a:lnTo>
                      <a:pt x="342061" y="2167266"/>
                    </a:lnTo>
                    <a:lnTo>
                      <a:pt x="313263" y="2096785"/>
                    </a:lnTo>
                    <a:lnTo>
                      <a:pt x="277937" y="2104169"/>
                    </a:lnTo>
                    <a:cubicBezTo>
                      <a:pt x="156727" y="2128672"/>
                      <a:pt x="86727" y="2138289"/>
                      <a:pt x="84299" y="2129227"/>
                    </a:cubicBezTo>
                    <a:lnTo>
                      <a:pt x="24978" y="1907839"/>
                    </a:lnTo>
                    <a:cubicBezTo>
                      <a:pt x="22550" y="1898776"/>
                      <a:pt x="87980" y="1872105"/>
                      <a:pt x="205202" y="1832721"/>
                    </a:cubicBezTo>
                    <a:lnTo>
                      <a:pt x="239587" y="1821420"/>
                    </a:lnTo>
                    <a:lnTo>
                      <a:pt x="229691" y="1746043"/>
                    </a:lnTo>
                    <a:lnTo>
                      <a:pt x="193525" y="1744025"/>
                    </a:lnTo>
                    <a:cubicBezTo>
                      <a:pt x="70104" y="1736322"/>
                      <a:pt x="0" y="1727494"/>
                      <a:pt x="0" y="1718112"/>
                    </a:cubicBezTo>
                    <a:lnTo>
                      <a:pt x="0" y="1488914"/>
                    </a:lnTo>
                    <a:cubicBezTo>
                      <a:pt x="0" y="1479532"/>
                      <a:pt x="70104" y="1470705"/>
                      <a:pt x="193525" y="1463001"/>
                    </a:cubicBezTo>
                    <a:lnTo>
                      <a:pt x="229647" y="1460985"/>
                    </a:lnTo>
                    <a:lnTo>
                      <a:pt x="239697" y="1385643"/>
                    </a:lnTo>
                    <a:lnTo>
                      <a:pt x="205202" y="1374305"/>
                    </a:lnTo>
                    <a:cubicBezTo>
                      <a:pt x="87980" y="1334921"/>
                      <a:pt x="22550" y="1308250"/>
                      <a:pt x="24978" y="1299187"/>
                    </a:cubicBezTo>
                    <a:lnTo>
                      <a:pt x="84299" y="1077799"/>
                    </a:lnTo>
                    <a:cubicBezTo>
                      <a:pt x="86727" y="1068737"/>
                      <a:pt x="156727" y="1078355"/>
                      <a:pt x="277937" y="1102858"/>
                    </a:cubicBezTo>
                    <a:lnTo>
                      <a:pt x="315196" y="1110645"/>
                    </a:lnTo>
                    <a:lnTo>
                      <a:pt x="344779" y="1041539"/>
                    </a:lnTo>
                    <a:lnTo>
                      <a:pt x="312173" y="1020206"/>
                    </a:lnTo>
                    <a:cubicBezTo>
                      <a:pt x="209138" y="951824"/>
                      <a:pt x="152839" y="909127"/>
                      <a:pt x="157530" y="901002"/>
                    </a:cubicBezTo>
                    <a:lnTo>
                      <a:pt x="272130" y="702511"/>
                    </a:lnTo>
                    <a:cubicBezTo>
                      <a:pt x="276821" y="694386"/>
                      <a:pt x="341947" y="721793"/>
                      <a:pt x="452684" y="776833"/>
                    </a:cubicBezTo>
                    <a:lnTo>
                      <a:pt x="486053" y="793693"/>
                    </a:lnTo>
                    <a:lnTo>
                      <a:pt x="531601" y="733206"/>
                    </a:lnTo>
                    <a:lnTo>
                      <a:pt x="507145" y="705858"/>
                    </a:lnTo>
                    <a:cubicBezTo>
                      <a:pt x="425320" y="613139"/>
                      <a:pt x="381991" y="557326"/>
                      <a:pt x="388625" y="550692"/>
                    </a:cubicBezTo>
                    <a:lnTo>
                      <a:pt x="550692" y="388625"/>
                    </a:lnTo>
                    <a:cubicBezTo>
                      <a:pt x="557326" y="381991"/>
                      <a:pt x="613140" y="425320"/>
                      <a:pt x="705859" y="507145"/>
                    </a:cubicBezTo>
                    <a:lnTo>
                      <a:pt x="733068" y="531478"/>
                    </a:lnTo>
                    <a:lnTo>
                      <a:pt x="792934" y="484552"/>
                    </a:lnTo>
                    <a:lnTo>
                      <a:pt x="776833" y="452684"/>
                    </a:lnTo>
                    <a:cubicBezTo>
                      <a:pt x="721794" y="341947"/>
                      <a:pt x="694386" y="276821"/>
                      <a:pt x="702511" y="272130"/>
                    </a:cubicBezTo>
                    <a:lnTo>
                      <a:pt x="901002" y="157531"/>
                    </a:lnTo>
                    <a:cubicBezTo>
                      <a:pt x="909127" y="152839"/>
                      <a:pt x="951824" y="209138"/>
                      <a:pt x="1020206" y="312172"/>
                    </a:cubicBezTo>
                    <a:lnTo>
                      <a:pt x="1039709" y="341982"/>
                    </a:lnTo>
                    <a:lnTo>
                      <a:pt x="1046705" y="338450"/>
                    </a:lnTo>
                    <a:lnTo>
                      <a:pt x="1110457" y="314295"/>
                    </a:lnTo>
                    <a:lnTo>
                      <a:pt x="1102858" y="277937"/>
                    </a:lnTo>
                    <a:cubicBezTo>
                      <a:pt x="1078355" y="156727"/>
                      <a:pt x="1068737" y="86727"/>
                      <a:pt x="1077799" y="84299"/>
                    </a:cubicBezTo>
                    <a:lnTo>
                      <a:pt x="1299188" y="24978"/>
                    </a:lnTo>
                    <a:cubicBezTo>
                      <a:pt x="1308250" y="22550"/>
                      <a:pt x="1334921" y="87981"/>
                      <a:pt x="1374306" y="205203"/>
                    </a:cubicBezTo>
                    <a:lnTo>
                      <a:pt x="1385895" y="240464"/>
                    </a:lnTo>
                    <a:lnTo>
                      <a:pt x="1461022" y="228999"/>
                    </a:lnTo>
                    <a:lnTo>
                      <a:pt x="1463002" y="193526"/>
                    </a:lnTo>
                    <a:cubicBezTo>
                      <a:pt x="1470705" y="70104"/>
                      <a:pt x="1479532" y="0"/>
                      <a:pt x="1488914" y="0"/>
                    </a:cubicBezTo>
                    <a:close/>
                  </a:path>
                </a:pathLst>
              </a:custGeom>
              <a:grp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8C432BE6-5684-4A63-A340-2CC5901EF1B6}"/>
                  </a:ext>
                </a:extLst>
              </p:cNvPr>
              <p:cNvSpPr/>
              <p:nvPr/>
            </p:nvSpPr>
            <p:spPr>
              <a:xfrm>
                <a:off x="4770006" y="2103006"/>
                <a:ext cx="2651989" cy="2651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C3E79E06-6F7E-453C-836C-B4ECD0B48579}"/>
                  </a:ext>
                </a:extLst>
              </p:cNvPr>
              <p:cNvSpPr/>
              <p:nvPr/>
            </p:nvSpPr>
            <p:spPr>
              <a:xfrm>
                <a:off x="4872085" y="2205085"/>
                <a:ext cx="2447830" cy="2447830"/>
              </a:xfrm>
              <a:prstGeom prst="ellipse">
                <a:avLst/>
              </a:prstGeom>
              <a:grpFill/>
              <a:ln>
                <a:noFill/>
              </a:ln>
              <a:effectLst>
                <a:innerShdw blurRad="292100">
                  <a:srgbClr val="21589E"/>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60FD94DA-A2E7-4F7D-B868-673C99C27596}"/>
                  </a:ext>
                </a:extLst>
              </p:cNvPr>
              <p:cNvSpPr/>
              <p:nvPr/>
            </p:nvSpPr>
            <p:spPr>
              <a:xfrm>
                <a:off x="5322277" y="3634639"/>
                <a:ext cx="1547446" cy="970670"/>
              </a:xfrm>
              <a:prstGeom prst="ellipse">
                <a:avLst/>
              </a:prstGeom>
              <a:grp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4" name="TextBox 93">
              <a:extLst>
                <a:ext uri="{FF2B5EF4-FFF2-40B4-BE49-F238E27FC236}">
                  <a16:creationId xmlns:a16="http://schemas.microsoft.com/office/drawing/2014/main" id="{8E1CFA3C-CEF6-44C0-8C8A-23BAAECAA637}"/>
                </a:ext>
              </a:extLst>
            </p:cNvPr>
            <p:cNvSpPr txBox="1"/>
            <p:nvPr/>
          </p:nvSpPr>
          <p:spPr>
            <a:xfrm>
              <a:off x="5692749" y="5842781"/>
              <a:ext cx="689612" cy="400110"/>
            </a:xfrm>
            <a:prstGeom prst="rect">
              <a:avLst/>
            </a:prstGeom>
            <a:grpFill/>
          </p:spPr>
          <p:txBody>
            <a:bodyPr wrap="none" rtlCol="0">
              <a:spAutoFit/>
            </a:bodyPr>
            <a:lstStyle/>
            <a:p>
              <a:pPr algn="ctr"/>
              <a:r>
                <a:rPr lang="en-US" sz="2000" b="1" dirty="0">
                  <a:solidFill>
                    <a:srgbClr val="000099"/>
                  </a:solidFill>
                  <a:latin typeface="Century Gothic" panose="020B0502020202020204" pitchFamily="34" charset="0"/>
                </a:rPr>
                <a:t>03.3</a:t>
              </a:r>
            </a:p>
          </p:txBody>
        </p:sp>
      </p:grpSp>
      <p:grpSp>
        <p:nvGrpSpPr>
          <p:cNvPr id="14" name="Group 13">
            <a:extLst>
              <a:ext uri="{FF2B5EF4-FFF2-40B4-BE49-F238E27FC236}">
                <a16:creationId xmlns:a16="http://schemas.microsoft.com/office/drawing/2014/main" id="{030940AE-EFC2-4CC8-862B-14906D47664F}"/>
              </a:ext>
            </a:extLst>
          </p:cNvPr>
          <p:cNvGrpSpPr/>
          <p:nvPr/>
        </p:nvGrpSpPr>
        <p:grpSpPr>
          <a:xfrm>
            <a:off x="3470023" y="4901634"/>
            <a:ext cx="865647" cy="865647"/>
            <a:chOff x="3696895" y="4693427"/>
            <a:chExt cx="865647" cy="865647"/>
          </a:xfrm>
          <a:gradFill>
            <a:gsLst>
              <a:gs pos="0">
                <a:srgbClr val="00CC99">
                  <a:alpha val="0"/>
                </a:srgbClr>
              </a:gs>
              <a:gs pos="0">
                <a:srgbClr val="00B0F0"/>
              </a:gs>
            </a:gsLst>
            <a:lin ang="5400000" scaled="1"/>
          </a:gradFill>
        </p:grpSpPr>
        <p:grpSp>
          <p:nvGrpSpPr>
            <p:cNvPr id="52" name="Group 51">
              <a:extLst>
                <a:ext uri="{FF2B5EF4-FFF2-40B4-BE49-F238E27FC236}">
                  <a16:creationId xmlns:a16="http://schemas.microsoft.com/office/drawing/2014/main" id="{827E7A2B-EF07-4516-AEEC-6710F6BD7867}"/>
                </a:ext>
              </a:extLst>
            </p:cNvPr>
            <p:cNvGrpSpPr/>
            <p:nvPr/>
          </p:nvGrpSpPr>
          <p:grpSpPr>
            <a:xfrm>
              <a:off x="3696895" y="4693427"/>
              <a:ext cx="865647" cy="865647"/>
              <a:chOff x="4492487" y="1825487"/>
              <a:chExt cx="3207026" cy="3207026"/>
            </a:xfrm>
            <a:grpFill/>
          </p:grpSpPr>
          <p:sp>
            <p:nvSpPr>
              <p:cNvPr id="53" name="Freeform: Shape 52">
                <a:extLst>
                  <a:ext uri="{FF2B5EF4-FFF2-40B4-BE49-F238E27FC236}">
                    <a16:creationId xmlns:a16="http://schemas.microsoft.com/office/drawing/2014/main" id="{DACAF314-8E10-4A92-80B6-3952FC790E68}"/>
                  </a:ext>
                </a:extLst>
              </p:cNvPr>
              <p:cNvSpPr/>
              <p:nvPr/>
            </p:nvSpPr>
            <p:spPr>
              <a:xfrm>
                <a:off x="4492487" y="1825487"/>
                <a:ext cx="3207026" cy="3207026"/>
              </a:xfrm>
              <a:custGeom>
                <a:avLst/>
                <a:gdLst>
                  <a:gd name="connsiteX0" fmla="*/ 1488914 w 3207026"/>
                  <a:gd name="connsiteY0" fmla="*/ 0 h 3207026"/>
                  <a:gd name="connsiteX1" fmla="*/ 1718112 w 3207026"/>
                  <a:gd name="connsiteY1" fmla="*/ 0 h 3207026"/>
                  <a:gd name="connsiteX2" fmla="*/ 1744025 w 3207026"/>
                  <a:gd name="connsiteY2" fmla="*/ 193526 h 3207026"/>
                  <a:gd name="connsiteX3" fmla="*/ 1746005 w 3207026"/>
                  <a:gd name="connsiteY3" fmla="*/ 228999 h 3207026"/>
                  <a:gd name="connsiteX4" fmla="*/ 1821131 w 3207026"/>
                  <a:gd name="connsiteY4" fmla="*/ 240464 h 3207026"/>
                  <a:gd name="connsiteX5" fmla="*/ 1832721 w 3207026"/>
                  <a:gd name="connsiteY5" fmla="*/ 205203 h 3207026"/>
                  <a:gd name="connsiteX6" fmla="*/ 1907839 w 3207026"/>
                  <a:gd name="connsiteY6" fmla="*/ 24978 h 3207026"/>
                  <a:gd name="connsiteX7" fmla="*/ 2129227 w 3207026"/>
                  <a:gd name="connsiteY7" fmla="*/ 84299 h 3207026"/>
                  <a:gd name="connsiteX8" fmla="*/ 2104169 w 3207026"/>
                  <a:gd name="connsiteY8" fmla="*/ 277937 h 3207026"/>
                  <a:gd name="connsiteX9" fmla="*/ 2096856 w 3207026"/>
                  <a:gd name="connsiteY9" fmla="*/ 312924 h 3207026"/>
                  <a:gd name="connsiteX10" fmla="*/ 2110197 w 3207026"/>
                  <a:gd name="connsiteY10" fmla="*/ 317529 h 3207026"/>
                  <a:gd name="connsiteX11" fmla="*/ 2165746 w 3207026"/>
                  <a:gd name="connsiteY11" fmla="*/ 344384 h 3207026"/>
                  <a:gd name="connsiteX12" fmla="*/ 2186820 w 3207026"/>
                  <a:gd name="connsiteY12" fmla="*/ 312172 h 3207026"/>
                  <a:gd name="connsiteX13" fmla="*/ 2306024 w 3207026"/>
                  <a:gd name="connsiteY13" fmla="*/ 157531 h 3207026"/>
                  <a:gd name="connsiteX14" fmla="*/ 2504515 w 3207026"/>
                  <a:gd name="connsiteY14" fmla="*/ 272130 h 3207026"/>
                  <a:gd name="connsiteX15" fmla="*/ 2430194 w 3207026"/>
                  <a:gd name="connsiteY15" fmla="*/ 452684 h 3207026"/>
                  <a:gd name="connsiteX16" fmla="*/ 2412760 w 3207026"/>
                  <a:gd name="connsiteY16" fmla="*/ 487189 h 3207026"/>
                  <a:gd name="connsiteX17" fmla="*/ 2463149 w 3207026"/>
                  <a:gd name="connsiteY17" fmla="*/ 521554 h 3207026"/>
                  <a:gd name="connsiteX18" fmla="*/ 2474133 w 3207026"/>
                  <a:gd name="connsiteY18" fmla="*/ 531322 h 3207026"/>
                  <a:gd name="connsiteX19" fmla="*/ 2501168 w 3207026"/>
                  <a:gd name="connsiteY19" fmla="*/ 507145 h 3207026"/>
                  <a:gd name="connsiteX20" fmla="*/ 2656334 w 3207026"/>
                  <a:gd name="connsiteY20" fmla="*/ 388625 h 3207026"/>
                  <a:gd name="connsiteX21" fmla="*/ 2818402 w 3207026"/>
                  <a:gd name="connsiteY21" fmla="*/ 550692 h 3207026"/>
                  <a:gd name="connsiteX22" fmla="*/ 2699882 w 3207026"/>
                  <a:gd name="connsiteY22" fmla="*/ 705858 h 3207026"/>
                  <a:gd name="connsiteX23" fmla="*/ 2676038 w 3207026"/>
                  <a:gd name="connsiteY23" fmla="*/ 732521 h 3207026"/>
                  <a:gd name="connsiteX24" fmla="*/ 2678985 w 3207026"/>
                  <a:gd name="connsiteY24" fmla="*/ 735785 h 3207026"/>
                  <a:gd name="connsiteX25" fmla="*/ 2721679 w 3207026"/>
                  <a:gd name="connsiteY25" fmla="*/ 793336 h 3207026"/>
                  <a:gd name="connsiteX26" fmla="*/ 2754342 w 3207026"/>
                  <a:gd name="connsiteY26" fmla="*/ 776833 h 3207026"/>
                  <a:gd name="connsiteX27" fmla="*/ 2934897 w 3207026"/>
                  <a:gd name="connsiteY27" fmla="*/ 702511 h 3207026"/>
                  <a:gd name="connsiteX28" fmla="*/ 3049496 w 3207026"/>
                  <a:gd name="connsiteY28" fmla="*/ 901002 h 3207026"/>
                  <a:gd name="connsiteX29" fmla="*/ 2894854 w 3207026"/>
                  <a:gd name="connsiteY29" fmla="*/ 1020206 h 3207026"/>
                  <a:gd name="connsiteX30" fmla="*/ 2864966 w 3207026"/>
                  <a:gd name="connsiteY30" fmla="*/ 1039760 h 3207026"/>
                  <a:gd name="connsiteX31" fmla="*/ 2893764 w 3207026"/>
                  <a:gd name="connsiteY31" fmla="*/ 1110241 h 3207026"/>
                  <a:gd name="connsiteX32" fmla="*/ 2929089 w 3207026"/>
                  <a:gd name="connsiteY32" fmla="*/ 1102858 h 3207026"/>
                  <a:gd name="connsiteX33" fmla="*/ 3122727 w 3207026"/>
                  <a:gd name="connsiteY33" fmla="*/ 1077799 h 3207026"/>
                  <a:gd name="connsiteX34" fmla="*/ 3182048 w 3207026"/>
                  <a:gd name="connsiteY34" fmla="*/ 1299187 h 3207026"/>
                  <a:gd name="connsiteX35" fmla="*/ 3001824 w 3207026"/>
                  <a:gd name="connsiteY35" fmla="*/ 1374305 h 3207026"/>
                  <a:gd name="connsiteX36" fmla="*/ 2967440 w 3207026"/>
                  <a:gd name="connsiteY36" fmla="*/ 1385606 h 3207026"/>
                  <a:gd name="connsiteX37" fmla="*/ 2977336 w 3207026"/>
                  <a:gd name="connsiteY37" fmla="*/ 1460983 h 3207026"/>
                  <a:gd name="connsiteX38" fmla="*/ 3013501 w 3207026"/>
                  <a:gd name="connsiteY38" fmla="*/ 1463001 h 3207026"/>
                  <a:gd name="connsiteX39" fmla="*/ 3207026 w 3207026"/>
                  <a:gd name="connsiteY39" fmla="*/ 1488914 h 3207026"/>
                  <a:gd name="connsiteX40" fmla="*/ 3207026 w 3207026"/>
                  <a:gd name="connsiteY40" fmla="*/ 1718112 h 3207026"/>
                  <a:gd name="connsiteX41" fmla="*/ 3013501 w 3207026"/>
                  <a:gd name="connsiteY41" fmla="*/ 1744025 h 3207026"/>
                  <a:gd name="connsiteX42" fmla="*/ 2977379 w 3207026"/>
                  <a:gd name="connsiteY42" fmla="*/ 1746041 h 3207026"/>
                  <a:gd name="connsiteX43" fmla="*/ 2967330 w 3207026"/>
                  <a:gd name="connsiteY43" fmla="*/ 1821384 h 3207026"/>
                  <a:gd name="connsiteX44" fmla="*/ 3001824 w 3207026"/>
                  <a:gd name="connsiteY44" fmla="*/ 1832721 h 3207026"/>
                  <a:gd name="connsiteX45" fmla="*/ 3182048 w 3207026"/>
                  <a:gd name="connsiteY45" fmla="*/ 1907839 h 3207026"/>
                  <a:gd name="connsiteX46" fmla="*/ 3122727 w 3207026"/>
                  <a:gd name="connsiteY46" fmla="*/ 2129227 h 3207026"/>
                  <a:gd name="connsiteX47" fmla="*/ 2929089 w 3207026"/>
                  <a:gd name="connsiteY47" fmla="*/ 2104169 h 3207026"/>
                  <a:gd name="connsiteX48" fmla="*/ 2891830 w 3207026"/>
                  <a:gd name="connsiteY48" fmla="*/ 2096381 h 3207026"/>
                  <a:gd name="connsiteX49" fmla="*/ 2862247 w 3207026"/>
                  <a:gd name="connsiteY49" fmla="*/ 2165487 h 3207026"/>
                  <a:gd name="connsiteX50" fmla="*/ 2894854 w 3207026"/>
                  <a:gd name="connsiteY50" fmla="*/ 2186820 h 3207026"/>
                  <a:gd name="connsiteX51" fmla="*/ 3049496 w 3207026"/>
                  <a:gd name="connsiteY51" fmla="*/ 2306024 h 3207026"/>
                  <a:gd name="connsiteX52" fmla="*/ 2934897 w 3207026"/>
                  <a:gd name="connsiteY52" fmla="*/ 2504515 h 3207026"/>
                  <a:gd name="connsiteX53" fmla="*/ 2754342 w 3207026"/>
                  <a:gd name="connsiteY53" fmla="*/ 2430194 h 3207026"/>
                  <a:gd name="connsiteX54" fmla="*/ 2720974 w 3207026"/>
                  <a:gd name="connsiteY54" fmla="*/ 2413334 h 3207026"/>
                  <a:gd name="connsiteX55" fmla="*/ 2675425 w 3207026"/>
                  <a:gd name="connsiteY55" fmla="*/ 2473820 h 3207026"/>
                  <a:gd name="connsiteX56" fmla="*/ 2699882 w 3207026"/>
                  <a:gd name="connsiteY56" fmla="*/ 2501168 h 3207026"/>
                  <a:gd name="connsiteX57" fmla="*/ 2818402 w 3207026"/>
                  <a:gd name="connsiteY57" fmla="*/ 2656334 h 3207026"/>
                  <a:gd name="connsiteX58" fmla="*/ 2656334 w 3207026"/>
                  <a:gd name="connsiteY58" fmla="*/ 2818402 h 3207026"/>
                  <a:gd name="connsiteX59" fmla="*/ 2501168 w 3207026"/>
                  <a:gd name="connsiteY59" fmla="*/ 2699882 h 3207026"/>
                  <a:gd name="connsiteX60" fmla="*/ 2473958 w 3207026"/>
                  <a:gd name="connsiteY60" fmla="*/ 2675549 h 3207026"/>
                  <a:gd name="connsiteX61" fmla="*/ 2414092 w 3207026"/>
                  <a:gd name="connsiteY61" fmla="*/ 2722475 h 3207026"/>
                  <a:gd name="connsiteX62" fmla="*/ 2430194 w 3207026"/>
                  <a:gd name="connsiteY62" fmla="*/ 2754342 h 3207026"/>
                  <a:gd name="connsiteX63" fmla="*/ 2504515 w 3207026"/>
                  <a:gd name="connsiteY63" fmla="*/ 2934897 h 3207026"/>
                  <a:gd name="connsiteX64" fmla="*/ 2306024 w 3207026"/>
                  <a:gd name="connsiteY64" fmla="*/ 3049496 h 3207026"/>
                  <a:gd name="connsiteX65" fmla="*/ 2186820 w 3207026"/>
                  <a:gd name="connsiteY65" fmla="*/ 2894854 h 3207026"/>
                  <a:gd name="connsiteX66" fmla="*/ 2167318 w 3207026"/>
                  <a:gd name="connsiteY66" fmla="*/ 2865045 h 3207026"/>
                  <a:gd name="connsiteX67" fmla="*/ 2160322 w 3207026"/>
                  <a:gd name="connsiteY67" fmla="*/ 2868577 h 3207026"/>
                  <a:gd name="connsiteX68" fmla="*/ 2096570 w 3207026"/>
                  <a:gd name="connsiteY68" fmla="*/ 2892732 h 3207026"/>
                  <a:gd name="connsiteX69" fmla="*/ 2104169 w 3207026"/>
                  <a:gd name="connsiteY69" fmla="*/ 2929089 h 3207026"/>
                  <a:gd name="connsiteX70" fmla="*/ 2129227 w 3207026"/>
                  <a:gd name="connsiteY70" fmla="*/ 3122727 h 3207026"/>
                  <a:gd name="connsiteX71" fmla="*/ 1907839 w 3207026"/>
                  <a:gd name="connsiteY71" fmla="*/ 3182048 h 3207026"/>
                  <a:gd name="connsiteX72" fmla="*/ 1832721 w 3207026"/>
                  <a:gd name="connsiteY72" fmla="*/ 3001824 h 3207026"/>
                  <a:gd name="connsiteX73" fmla="*/ 1821131 w 3207026"/>
                  <a:gd name="connsiteY73" fmla="*/ 2966562 h 3207026"/>
                  <a:gd name="connsiteX74" fmla="*/ 1746005 w 3207026"/>
                  <a:gd name="connsiteY74" fmla="*/ 2978028 h 3207026"/>
                  <a:gd name="connsiteX75" fmla="*/ 1744025 w 3207026"/>
                  <a:gd name="connsiteY75" fmla="*/ 3013501 h 3207026"/>
                  <a:gd name="connsiteX76" fmla="*/ 1718112 w 3207026"/>
                  <a:gd name="connsiteY76" fmla="*/ 3207026 h 3207026"/>
                  <a:gd name="connsiteX77" fmla="*/ 1488914 w 3207026"/>
                  <a:gd name="connsiteY77" fmla="*/ 3207026 h 3207026"/>
                  <a:gd name="connsiteX78" fmla="*/ 1463002 w 3207026"/>
                  <a:gd name="connsiteY78" fmla="*/ 3013501 h 3207026"/>
                  <a:gd name="connsiteX79" fmla="*/ 1461022 w 3207026"/>
                  <a:gd name="connsiteY79" fmla="*/ 2978028 h 3207026"/>
                  <a:gd name="connsiteX80" fmla="*/ 1385895 w 3207026"/>
                  <a:gd name="connsiteY80" fmla="*/ 2966562 h 3207026"/>
                  <a:gd name="connsiteX81" fmla="*/ 1374306 w 3207026"/>
                  <a:gd name="connsiteY81" fmla="*/ 3001824 h 3207026"/>
                  <a:gd name="connsiteX82" fmla="*/ 1299188 w 3207026"/>
                  <a:gd name="connsiteY82" fmla="*/ 3182048 h 3207026"/>
                  <a:gd name="connsiteX83" fmla="*/ 1077799 w 3207026"/>
                  <a:gd name="connsiteY83" fmla="*/ 3122727 h 3207026"/>
                  <a:gd name="connsiteX84" fmla="*/ 1102858 w 3207026"/>
                  <a:gd name="connsiteY84" fmla="*/ 2929089 h 3207026"/>
                  <a:gd name="connsiteX85" fmla="*/ 1110170 w 3207026"/>
                  <a:gd name="connsiteY85" fmla="*/ 2894103 h 3207026"/>
                  <a:gd name="connsiteX86" fmla="*/ 1096830 w 3207026"/>
                  <a:gd name="connsiteY86" fmla="*/ 2889498 h 3207026"/>
                  <a:gd name="connsiteX87" fmla="*/ 1041280 w 3207026"/>
                  <a:gd name="connsiteY87" fmla="*/ 2862643 h 3207026"/>
                  <a:gd name="connsiteX88" fmla="*/ 1020206 w 3207026"/>
                  <a:gd name="connsiteY88" fmla="*/ 2894854 h 3207026"/>
                  <a:gd name="connsiteX89" fmla="*/ 901002 w 3207026"/>
                  <a:gd name="connsiteY89" fmla="*/ 3049496 h 3207026"/>
                  <a:gd name="connsiteX90" fmla="*/ 702511 w 3207026"/>
                  <a:gd name="connsiteY90" fmla="*/ 2934897 h 3207026"/>
                  <a:gd name="connsiteX91" fmla="*/ 776833 w 3207026"/>
                  <a:gd name="connsiteY91" fmla="*/ 2754342 h 3207026"/>
                  <a:gd name="connsiteX92" fmla="*/ 794267 w 3207026"/>
                  <a:gd name="connsiteY92" fmla="*/ 2719837 h 3207026"/>
                  <a:gd name="connsiteX93" fmla="*/ 743878 w 3207026"/>
                  <a:gd name="connsiteY93" fmla="*/ 2685473 h 3207026"/>
                  <a:gd name="connsiteX94" fmla="*/ 732894 w 3207026"/>
                  <a:gd name="connsiteY94" fmla="*/ 2675705 h 3207026"/>
                  <a:gd name="connsiteX95" fmla="*/ 705859 w 3207026"/>
                  <a:gd name="connsiteY95" fmla="*/ 2699882 h 3207026"/>
                  <a:gd name="connsiteX96" fmla="*/ 550692 w 3207026"/>
                  <a:gd name="connsiteY96" fmla="*/ 2818402 h 3207026"/>
                  <a:gd name="connsiteX97" fmla="*/ 388625 w 3207026"/>
                  <a:gd name="connsiteY97" fmla="*/ 2656334 h 3207026"/>
                  <a:gd name="connsiteX98" fmla="*/ 507145 w 3207026"/>
                  <a:gd name="connsiteY98" fmla="*/ 2501168 h 3207026"/>
                  <a:gd name="connsiteX99" fmla="*/ 530988 w 3207026"/>
                  <a:gd name="connsiteY99" fmla="*/ 2474506 h 3207026"/>
                  <a:gd name="connsiteX100" fmla="*/ 528041 w 3207026"/>
                  <a:gd name="connsiteY100" fmla="*/ 2471241 h 3207026"/>
                  <a:gd name="connsiteX101" fmla="*/ 485348 w 3207026"/>
                  <a:gd name="connsiteY101" fmla="*/ 2413690 h 3207026"/>
                  <a:gd name="connsiteX102" fmla="*/ 452684 w 3207026"/>
                  <a:gd name="connsiteY102" fmla="*/ 2430194 h 3207026"/>
                  <a:gd name="connsiteX103" fmla="*/ 272130 w 3207026"/>
                  <a:gd name="connsiteY103" fmla="*/ 2504515 h 3207026"/>
                  <a:gd name="connsiteX104" fmla="*/ 157530 w 3207026"/>
                  <a:gd name="connsiteY104" fmla="*/ 2306024 h 3207026"/>
                  <a:gd name="connsiteX105" fmla="*/ 312172 w 3207026"/>
                  <a:gd name="connsiteY105" fmla="*/ 2186820 h 3207026"/>
                  <a:gd name="connsiteX106" fmla="*/ 342061 w 3207026"/>
                  <a:gd name="connsiteY106" fmla="*/ 2167266 h 3207026"/>
                  <a:gd name="connsiteX107" fmla="*/ 313263 w 3207026"/>
                  <a:gd name="connsiteY107" fmla="*/ 2096785 h 3207026"/>
                  <a:gd name="connsiteX108" fmla="*/ 277937 w 3207026"/>
                  <a:gd name="connsiteY108" fmla="*/ 2104169 h 3207026"/>
                  <a:gd name="connsiteX109" fmla="*/ 84299 w 3207026"/>
                  <a:gd name="connsiteY109" fmla="*/ 2129227 h 3207026"/>
                  <a:gd name="connsiteX110" fmla="*/ 24978 w 3207026"/>
                  <a:gd name="connsiteY110" fmla="*/ 1907839 h 3207026"/>
                  <a:gd name="connsiteX111" fmla="*/ 205202 w 3207026"/>
                  <a:gd name="connsiteY111" fmla="*/ 1832721 h 3207026"/>
                  <a:gd name="connsiteX112" fmla="*/ 239587 w 3207026"/>
                  <a:gd name="connsiteY112" fmla="*/ 1821420 h 3207026"/>
                  <a:gd name="connsiteX113" fmla="*/ 229691 w 3207026"/>
                  <a:gd name="connsiteY113" fmla="*/ 1746043 h 3207026"/>
                  <a:gd name="connsiteX114" fmla="*/ 193525 w 3207026"/>
                  <a:gd name="connsiteY114" fmla="*/ 1744025 h 3207026"/>
                  <a:gd name="connsiteX115" fmla="*/ 0 w 3207026"/>
                  <a:gd name="connsiteY115" fmla="*/ 1718112 h 3207026"/>
                  <a:gd name="connsiteX116" fmla="*/ 0 w 3207026"/>
                  <a:gd name="connsiteY116" fmla="*/ 1488914 h 3207026"/>
                  <a:gd name="connsiteX117" fmla="*/ 193525 w 3207026"/>
                  <a:gd name="connsiteY117" fmla="*/ 1463001 h 3207026"/>
                  <a:gd name="connsiteX118" fmla="*/ 229647 w 3207026"/>
                  <a:gd name="connsiteY118" fmla="*/ 1460985 h 3207026"/>
                  <a:gd name="connsiteX119" fmla="*/ 239697 w 3207026"/>
                  <a:gd name="connsiteY119" fmla="*/ 1385643 h 3207026"/>
                  <a:gd name="connsiteX120" fmla="*/ 205202 w 3207026"/>
                  <a:gd name="connsiteY120" fmla="*/ 1374305 h 3207026"/>
                  <a:gd name="connsiteX121" fmla="*/ 24978 w 3207026"/>
                  <a:gd name="connsiteY121" fmla="*/ 1299187 h 3207026"/>
                  <a:gd name="connsiteX122" fmla="*/ 84299 w 3207026"/>
                  <a:gd name="connsiteY122" fmla="*/ 1077799 h 3207026"/>
                  <a:gd name="connsiteX123" fmla="*/ 277937 w 3207026"/>
                  <a:gd name="connsiteY123" fmla="*/ 1102858 h 3207026"/>
                  <a:gd name="connsiteX124" fmla="*/ 315196 w 3207026"/>
                  <a:gd name="connsiteY124" fmla="*/ 1110645 h 3207026"/>
                  <a:gd name="connsiteX125" fmla="*/ 344779 w 3207026"/>
                  <a:gd name="connsiteY125" fmla="*/ 1041539 h 3207026"/>
                  <a:gd name="connsiteX126" fmla="*/ 312173 w 3207026"/>
                  <a:gd name="connsiteY126" fmla="*/ 1020206 h 3207026"/>
                  <a:gd name="connsiteX127" fmla="*/ 157530 w 3207026"/>
                  <a:gd name="connsiteY127" fmla="*/ 901002 h 3207026"/>
                  <a:gd name="connsiteX128" fmla="*/ 272130 w 3207026"/>
                  <a:gd name="connsiteY128" fmla="*/ 702511 h 3207026"/>
                  <a:gd name="connsiteX129" fmla="*/ 452684 w 3207026"/>
                  <a:gd name="connsiteY129" fmla="*/ 776833 h 3207026"/>
                  <a:gd name="connsiteX130" fmla="*/ 486053 w 3207026"/>
                  <a:gd name="connsiteY130" fmla="*/ 793693 h 3207026"/>
                  <a:gd name="connsiteX131" fmla="*/ 531601 w 3207026"/>
                  <a:gd name="connsiteY131" fmla="*/ 733206 h 3207026"/>
                  <a:gd name="connsiteX132" fmla="*/ 507145 w 3207026"/>
                  <a:gd name="connsiteY132" fmla="*/ 705858 h 3207026"/>
                  <a:gd name="connsiteX133" fmla="*/ 388625 w 3207026"/>
                  <a:gd name="connsiteY133" fmla="*/ 550692 h 3207026"/>
                  <a:gd name="connsiteX134" fmla="*/ 550692 w 3207026"/>
                  <a:gd name="connsiteY134" fmla="*/ 388625 h 3207026"/>
                  <a:gd name="connsiteX135" fmla="*/ 705859 w 3207026"/>
                  <a:gd name="connsiteY135" fmla="*/ 507145 h 3207026"/>
                  <a:gd name="connsiteX136" fmla="*/ 733068 w 3207026"/>
                  <a:gd name="connsiteY136" fmla="*/ 531478 h 3207026"/>
                  <a:gd name="connsiteX137" fmla="*/ 792934 w 3207026"/>
                  <a:gd name="connsiteY137" fmla="*/ 484552 h 3207026"/>
                  <a:gd name="connsiteX138" fmla="*/ 776833 w 3207026"/>
                  <a:gd name="connsiteY138" fmla="*/ 452684 h 3207026"/>
                  <a:gd name="connsiteX139" fmla="*/ 702511 w 3207026"/>
                  <a:gd name="connsiteY139" fmla="*/ 272130 h 3207026"/>
                  <a:gd name="connsiteX140" fmla="*/ 901002 w 3207026"/>
                  <a:gd name="connsiteY140" fmla="*/ 157531 h 3207026"/>
                  <a:gd name="connsiteX141" fmla="*/ 1020206 w 3207026"/>
                  <a:gd name="connsiteY141" fmla="*/ 312172 h 3207026"/>
                  <a:gd name="connsiteX142" fmla="*/ 1039709 w 3207026"/>
                  <a:gd name="connsiteY142" fmla="*/ 341982 h 3207026"/>
                  <a:gd name="connsiteX143" fmla="*/ 1046705 w 3207026"/>
                  <a:gd name="connsiteY143" fmla="*/ 338450 h 3207026"/>
                  <a:gd name="connsiteX144" fmla="*/ 1110457 w 3207026"/>
                  <a:gd name="connsiteY144" fmla="*/ 314295 h 3207026"/>
                  <a:gd name="connsiteX145" fmla="*/ 1102858 w 3207026"/>
                  <a:gd name="connsiteY145" fmla="*/ 277937 h 3207026"/>
                  <a:gd name="connsiteX146" fmla="*/ 1077799 w 3207026"/>
                  <a:gd name="connsiteY146" fmla="*/ 84299 h 3207026"/>
                  <a:gd name="connsiteX147" fmla="*/ 1299188 w 3207026"/>
                  <a:gd name="connsiteY147" fmla="*/ 24978 h 3207026"/>
                  <a:gd name="connsiteX148" fmla="*/ 1374306 w 3207026"/>
                  <a:gd name="connsiteY148" fmla="*/ 205203 h 3207026"/>
                  <a:gd name="connsiteX149" fmla="*/ 1385895 w 3207026"/>
                  <a:gd name="connsiteY149" fmla="*/ 240464 h 3207026"/>
                  <a:gd name="connsiteX150" fmla="*/ 1461022 w 3207026"/>
                  <a:gd name="connsiteY150" fmla="*/ 228999 h 3207026"/>
                  <a:gd name="connsiteX151" fmla="*/ 1463002 w 3207026"/>
                  <a:gd name="connsiteY151" fmla="*/ 193526 h 3207026"/>
                  <a:gd name="connsiteX152" fmla="*/ 1488914 w 3207026"/>
                  <a:gd name="connsiteY152" fmla="*/ 0 h 3207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3207026" h="3207026">
                    <a:moveTo>
                      <a:pt x="1488914" y="0"/>
                    </a:moveTo>
                    <a:lnTo>
                      <a:pt x="1718112" y="0"/>
                    </a:lnTo>
                    <a:cubicBezTo>
                      <a:pt x="1727494" y="0"/>
                      <a:pt x="1736322" y="70104"/>
                      <a:pt x="1744025" y="193526"/>
                    </a:cubicBezTo>
                    <a:lnTo>
                      <a:pt x="1746005" y="228999"/>
                    </a:lnTo>
                    <a:lnTo>
                      <a:pt x="1821131" y="240464"/>
                    </a:lnTo>
                    <a:lnTo>
                      <a:pt x="1832721" y="205203"/>
                    </a:lnTo>
                    <a:cubicBezTo>
                      <a:pt x="1872105" y="87981"/>
                      <a:pt x="1898776" y="22550"/>
                      <a:pt x="1907839" y="24978"/>
                    </a:cubicBezTo>
                    <a:lnTo>
                      <a:pt x="2129227" y="84299"/>
                    </a:lnTo>
                    <a:cubicBezTo>
                      <a:pt x="2138290" y="86727"/>
                      <a:pt x="2128672" y="156727"/>
                      <a:pt x="2104169" y="277937"/>
                    </a:cubicBezTo>
                    <a:lnTo>
                      <a:pt x="2096856" y="312924"/>
                    </a:lnTo>
                    <a:lnTo>
                      <a:pt x="2110197" y="317529"/>
                    </a:lnTo>
                    <a:lnTo>
                      <a:pt x="2165746" y="344384"/>
                    </a:lnTo>
                    <a:lnTo>
                      <a:pt x="2186820" y="312172"/>
                    </a:lnTo>
                    <a:cubicBezTo>
                      <a:pt x="2255202" y="209138"/>
                      <a:pt x="2297899" y="152839"/>
                      <a:pt x="2306024" y="157531"/>
                    </a:cubicBezTo>
                    <a:lnTo>
                      <a:pt x="2504515" y="272130"/>
                    </a:lnTo>
                    <a:cubicBezTo>
                      <a:pt x="2512640" y="276821"/>
                      <a:pt x="2485233" y="341947"/>
                      <a:pt x="2430194" y="452684"/>
                    </a:cubicBezTo>
                    <a:lnTo>
                      <a:pt x="2412760" y="487189"/>
                    </a:lnTo>
                    <a:lnTo>
                      <a:pt x="2463149" y="521554"/>
                    </a:lnTo>
                    <a:lnTo>
                      <a:pt x="2474133" y="531322"/>
                    </a:lnTo>
                    <a:lnTo>
                      <a:pt x="2501168" y="507145"/>
                    </a:lnTo>
                    <a:cubicBezTo>
                      <a:pt x="2593887" y="425320"/>
                      <a:pt x="2649700" y="381991"/>
                      <a:pt x="2656334" y="388625"/>
                    </a:cubicBezTo>
                    <a:lnTo>
                      <a:pt x="2818402" y="550692"/>
                    </a:lnTo>
                    <a:cubicBezTo>
                      <a:pt x="2825036" y="557326"/>
                      <a:pt x="2781707" y="613139"/>
                      <a:pt x="2699882" y="705858"/>
                    </a:cubicBezTo>
                    <a:lnTo>
                      <a:pt x="2676038" y="732521"/>
                    </a:lnTo>
                    <a:lnTo>
                      <a:pt x="2678985" y="735785"/>
                    </a:lnTo>
                    <a:lnTo>
                      <a:pt x="2721679" y="793336"/>
                    </a:lnTo>
                    <a:lnTo>
                      <a:pt x="2754342" y="776833"/>
                    </a:lnTo>
                    <a:cubicBezTo>
                      <a:pt x="2865080" y="721793"/>
                      <a:pt x="2930206" y="694386"/>
                      <a:pt x="2934897" y="702511"/>
                    </a:cubicBezTo>
                    <a:lnTo>
                      <a:pt x="3049496" y="901002"/>
                    </a:lnTo>
                    <a:cubicBezTo>
                      <a:pt x="3054187" y="909127"/>
                      <a:pt x="2997888" y="951824"/>
                      <a:pt x="2894854" y="1020206"/>
                    </a:cubicBezTo>
                    <a:lnTo>
                      <a:pt x="2864966" y="1039760"/>
                    </a:lnTo>
                    <a:lnTo>
                      <a:pt x="2893764" y="1110241"/>
                    </a:lnTo>
                    <a:lnTo>
                      <a:pt x="2929089" y="1102858"/>
                    </a:lnTo>
                    <a:cubicBezTo>
                      <a:pt x="3050299" y="1078355"/>
                      <a:pt x="3120299" y="1068737"/>
                      <a:pt x="3122727" y="1077799"/>
                    </a:cubicBezTo>
                    <a:lnTo>
                      <a:pt x="3182048" y="1299187"/>
                    </a:lnTo>
                    <a:cubicBezTo>
                      <a:pt x="3184477" y="1308250"/>
                      <a:pt x="3119046" y="1334921"/>
                      <a:pt x="3001824" y="1374305"/>
                    </a:cubicBezTo>
                    <a:lnTo>
                      <a:pt x="2967440" y="1385606"/>
                    </a:lnTo>
                    <a:lnTo>
                      <a:pt x="2977336" y="1460983"/>
                    </a:lnTo>
                    <a:lnTo>
                      <a:pt x="3013501" y="1463001"/>
                    </a:lnTo>
                    <a:cubicBezTo>
                      <a:pt x="3136922" y="1470705"/>
                      <a:pt x="3207026" y="1479532"/>
                      <a:pt x="3207026" y="1488914"/>
                    </a:cubicBezTo>
                    <a:lnTo>
                      <a:pt x="3207026" y="1718112"/>
                    </a:lnTo>
                    <a:cubicBezTo>
                      <a:pt x="3207026" y="1727494"/>
                      <a:pt x="3136922" y="1736322"/>
                      <a:pt x="3013501" y="1744025"/>
                    </a:cubicBezTo>
                    <a:lnTo>
                      <a:pt x="2977379" y="1746041"/>
                    </a:lnTo>
                    <a:lnTo>
                      <a:pt x="2967330" y="1821384"/>
                    </a:lnTo>
                    <a:lnTo>
                      <a:pt x="3001824" y="1832721"/>
                    </a:lnTo>
                    <a:cubicBezTo>
                      <a:pt x="3119046" y="1872105"/>
                      <a:pt x="3184477" y="1898776"/>
                      <a:pt x="3182048" y="1907839"/>
                    </a:cubicBezTo>
                    <a:lnTo>
                      <a:pt x="3122727" y="2129227"/>
                    </a:lnTo>
                    <a:cubicBezTo>
                      <a:pt x="3120299" y="2138289"/>
                      <a:pt x="3050299" y="2128672"/>
                      <a:pt x="2929089" y="2104169"/>
                    </a:cubicBezTo>
                    <a:lnTo>
                      <a:pt x="2891830" y="2096381"/>
                    </a:lnTo>
                    <a:lnTo>
                      <a:pt x="2862247" y="2165487"/>
                    </a:lnTo>
                    <a:lnTo>
                      <a:pt x="2894854" y="2186820"/>
                    </a:lnTo>
                    <a:cubicBezTo>
                      <a:pt x="2997888" y="2255202"/>
                      <a:pt x="3054187" y="2297899"/>
                      <a:pt x="3049496" y="2306024"/>
                    </a:cubicBezTo>
                    <a:lnTo>
                      <a:pt x="2934897" y="2504515"/>
                    </a:lnTo>
                    <a:cubicBezTo>
                      <a:pt x="2930206" y="2512640"/>
                      <a:pt x="2865080" y="2485233"/>
                      <a:pt x="2754342" y="2430194"/>
                    </a:cubicBezTo>
                    <a:lnTo>
                      <a:pt x="2720974" y="2413334"/>
                    </a:lnTo>
                    <a:lnTo>
                      <a:pt x="2675425" y="2473820"/>
                    </a:lnTo>
                    <a:lnTo>
                      <a:pt x="2699882" y="2501168"/>
                    </a:lnTo>
                    <a:cubicBezTo>
                      <a:pt x="2781707" y="2593887"/>
                      <a:pt x="2825036" y="2649700"/>
                      <a:pt x="2818402" y="2656334"/>
                    </a:cubicBezTo>
                    <a:lnTo>
                      <a:pt x="2656334" y="2818402"/>
                    </a:lnTo>
                    <a:cubicBezTo>
                      <a:pt x="2649700" y="2825036"/>
                      <a:pt x="2593887" y="2781707"/>
                      <a:pt x="2501168" y="2699882"/>
                    </a:cubicBezTo>
                    <a:lnTo>
                      <a:pt x="2473958" y="2675549"/>
                    </a:lnTo>
                    <a:lnTo>
                      <a:pt x="2414092" y="2722475"/>
                    </a:lnTo>
                    <a:lnTo>
                      <a:pt x="2430194" y="2754342"/>
                    </a:lnTo>
                    <a:cubicBezTo>
                      <a:pt x="2485233" y="2865080"/>
                      <a:pt x="2512640" y="2930206"/>
                      <a:pt x="2504515" y="2934897"/>
                    </a:cubicBezTo>
                    <a:lnTo>
                      <a:pt x="2306024" y="3049496"/>
                    </a:lnTo>
                    <a:cubicBezTo>
                      <a:pt x="2297899" y="3054187"/>
                      <a:pt x="2255202" y="2997888"/>
                      <a:pt x="2186820" y="2894854"/>
                    </a:cubicBezTo>
                    <a:lnTo>
                      <a:pt x="2167318" y="2865045"/>
                    </a:lnTo>
                    <a:lnTo>
                      <a:pt x="2160322" y="2868577"/>
                    </a:lnTo>
                    <a:lnTo>
                      <a:pt x="2096570" y="2892732"/>
                    </a:lnTo>
                    <a:lnTo>
                      <a:pt x="2104169" y="2929089"/>
                    </a:lnTo>
                    <a:cubicBezTo>
                      <a:pt x="2128672" y="3050299"/>
                      <a:pt x="2138290" y="3120299"/>
                      <a:pt x="2129227" y="3122727"/>
                    </a:cubicBezTo>
                    <a:lnTo>
                      <a:pt x="1907839" y="3182048"/>
                    </a:lnTo>
                    <a:cubicBezTo>
                      <a:pt x="1898776" y="3184477"/>
                      <a:pt x="1872105" y="3119046"/>
                      <a:pt x="1832721" y="3001824"/>
                    </a:cubicBezTo>
                    <a:lnTo>
                      <a:pt x="1821131" y="2966562"/>
                    </a:lnTo>
                    <a:lnTo>
                      <a:pt x="1746005" y="2978028"/>
                    </a:lnTo>
                    <a:lnTo>
                      <a:pt x="1744025" y="3013501"/>
                    </a:lnTo>
                    <a:cubicBezTo>
                      <a:pt x="1736322" y="3136922"/>
                      <a:pt x="1727494" y="3207026"/>
                      <a:pt x="1718112" y="3207026"/>
                    </a:cubicBezTo>
                    <a:lnTo>
                      <a:pt x="1488914" y="3207026"/>
                    </a:lnTo>
                    <a:cubicBezTo>
                      <a:pt x="1479532" y="3207026"/>
                      <a:pt x="1470705" y="3136922"/>
                      <a:pt x="1463002" y="3013501"/>
                    </a:cubicBezTo>
                    <a:lnTo>
                      <a:pt x="1461022" y="2978028"/>
                    </a:lnTo>
                    <a:lnTo>
                      <a:pt x="1385895" y="2966562"/>
                    </a:lnTo>
                    <a:lnTo>
                      <a:pt x="1374306" y="3001824"/>
                    </a:lnTo>
                    <a:cubicBezTo>
                      <a:pt x="1334921" y="3119046"/>
                      <a:pt x="1308250" y="3184477"/>
                      <a:pt x="1299188" y="3182048"/>
                    </a:cubicBezTo>
                    <a:lnTo>
                      <a:pt x="1077799" y="3122727"/>
                    </a:lnTo>
                    <a:cubicBezTo>
                      <a:pt x="1068737" y="3120299"/>
                      <a:pt x="1078355" y="3050299"/>
                      <a:pt x="1102858" y="2929089"/>
                    </a:cubicBezTo>
                    <a:lnTo>
                      <a:pt x="1110170" y="2894103"/>
                    </a:lnTo>
                    <a:lnTo>
                      <a:pt x="1096830" y="2889498"/>
                    </a:lnTo>
                    <a:lnTo>
                      <a:pt x="1041280" y="2862643"/>
                    </a:lnTo>
                    <a:lnTo>
                      <a:pt x="1020206" y="2894854"/>
                    </a:lnTo>
                    <a:cubicBezTo>
                      <a:pt x="951824" y="2997888"/>
                      <a:pt x="909127" y="3054187"/>
                      <a:pt x="901002" y="3049496"/>
                    </a:cubicBezTo>
                    <a:lnTo>
                      <a:pt x="702511" y="2934897"/>
                    </a:lnTo>
                    <a:cubicBezTo>
                      <a:pt x="694386" y="2930206"/>
                      <a:pt x="721793" y="2865080"/>
                      <a:pt x="776833" y="2754342"/>
                    </a:cubicBezTo>
                    <a:lnTo>
                      <a:pt x="794267" y="2719837"/>
                    </a:lnTo>
                    <a:lnTo>
                      <a:pt x="743878" y="2685473"/>
                    </a:lnTo>
                    <a:lnTo>
                      <a:pt x="732894" y="2675705"/>
                    </a:lnTo>
                    <a:lnTo>
                      <a:pt x="705859" y="2699882"/>
                    </a:lnTo>
                    <a:cubicBezTo>
                      <a:pt x="613140" y="2781707"/>
                      <a:pt x="557326" y="2825036"/>
                      <a:pt x="550692" y="2818402"/>
                    </a:cubicBezTo>
                    <a:lnTo>
                      <a:pt x="388625" y="2656334"/>
                    </a:lnTo>
                    <a:cubicBezTo>
                      <a:pt x="381991" y="2649700"/>
                      <a:pt x="425320" y="2593887"/>
                      <a:pt x="507145" y="2501168"/>
                    </a:cubicBezTo>
                    <a:lnTo>
                      <a:pt x="530988" y="2474506"/>
                    </a:lnTo>
                    <a:lnTo>
                      <a:pt x="528041" y="2471241"/>
                    </a:lnTo>
                    <a:lnTo>
                      <a:pt x="485348" y="2413690"/>
                    </a:lnTo>
                    <a:lnTo>
                      <a:pt x="452684" y="2430194"/>
                    </a:lnTo>
                    <a:cubicBezTo>
                      <a:pt x="341947" y="2485233"/>
                      <a:pt x="276821" y="2512640"/>
                      <a:pt x="272130" y="2504515"/>
                    </a:cubicBezTo>
                    <a:lnTo>
                      <a:pt x="157530" y="2306024"/>
                    </a:lnTo>
                    <a:cubicBezTo>
                      <a:pt x="152839" y="2297899"/>
                      <a:pt x="209138" y="2255202"/>
                      <a:pt x="312172" y="2186820"/>
                    </a:cubicBezTo>
                    <a:lnTo>
                      <a:pt x="342061" y="2167266"/>
                    </a:lnTo>
                    <a:lnTo>
                      <a:pt x="313263" y="2096785"/>
                    </a:lnTo>
                    <a:lnTo>
                      <a:pt x="277937" y="2104169"/>
                    </a:lnTo>
                    <a:cubicBezTo>
                      <a:pt x="156727" y="2128672"/>
                      <a:pt x="86727" y="2138289"/>
                      <a:pt x="84299" y="2129227"/>
                    </a:cubicBezTo>
                    <a:lnTo>
                      <a:pt x="24978" y="1907839"/>
                    </a:lnTo>
                    <a:cubicBezTo>
                      <a:pt x="22550" y="1898776"/>
                      <a:pt x="87980" y="1872105"/>
                      <a:pt x="205202" y="1832721"/>
                    </a:cubicBezTo>
                    <a:lnTo>
                      <a:pt x="239587" y="1821420"/>
                    </a:lnTo>
                    <a:lnTo>
                      <a:pt x="229691" y="1746043"/>
                    </a:lnTo>
                    <a:lnTo>
                      <a:pt x="193525" y="1744025"/>
                    </a:lnTo>
                    <a:cubicBezTo>
                      <a:pt x="70104" y="1736322"/>
                      <a:pt x="0" y="1727494"/>
                      <a:pt x="0" y="1718112"/>
                    </a:cubicBezTo>
                    <a:lnTo>
                      <a:pt x="0" y="1488914"/>
                    </a:lnTo>
                    <a:cubicBezTo>
                      <a:pt x="0" y="1479532"/>
                      <a:pt x="70104" y="1470705"/>
                      <a:pt x="193525" y="1463001"/>
                    </a:cubicBezTo>
                    <a:lnTo>
                      <a:pt x="229647" y="1460985"/>
                    </a:lnTo>
                    <a:lnTo>
                      <a:pt x="239697" y="1385643"/>
                    </a:lnTo>
                    <a:lnTo>
                      <a:pt x="205202" y="1374305"/>
                    </a:lnTo>
                    <a:cubicBezTo>
                      <a:pt x="87980" y="1334921"/>
                      <a:pt x="22550" y="1308250"/>
                      <a:pt x="24978" y="1299187"/>
                    </a:cubicBezTo>
                    <a:lnTo>
                      <a:pt x="84299" y="1077799"/>
                    </a:lnTo>
                    <a:cubicBezTo>
                      <a:pt x="86727" y="1068737"/>
                      <a:pt x="156727" y="1078355"/>
                      <a:pt x="277937" y="1102858"/>
                    </a:cubicBezTo>
                    <a:lnTo>
                      <a:pt x="315196" y="1110645"/>
                    </a:lnTo>
                    <a:lnTo>
                      <a:pt x="344779" y="1041539"/>
                    </a:lnTo>
                    <a:lnTo>
                      <a:pt x="312173" y="1020206"/>
                    </a:lnTo>
                    <a:cubicBezTo>
                      <a:pt x="209138" y="951824"/>
                      <a:pt x="152839" y="909127"/>
                      <a:pt x="157530" y="901002"/>
                    </a:cubicBezTo>
                    <a:lnTo>
                      <a:pt x="272130" y="702511"/>
                    </a:lnTo>
                    <a:cubicBezTo>
                      <a:pt x="276821" y="694386"/>
                      <a:pt x="341947" y="721793"/>
                      <a:pt x="452684" y="776833"/>
                    </a:cubicBezTo>
                    <a:lnTo>
                      <a:pt x="486053" y="793693"/>
                    </a:lnTo>
                    <a:lnTo>
                      <a:pt x="531601" y="733206"/>
                    </a:lnTo>
                    <a:lnTo>
                      <a:pt x="507145" y="705858"/>
                    </a:lnTo>
                    <a:cubicBezTo>
                      <a:pt x="425320" y="613139"/>
                      <a:pt x="381991" y="557326"/>
                      <a:pt x="388625" y="550692"/>
                    </a:cubicBezTo>
                    <a:lnTo>
                      <a:pt x="550692" y="388625"/>
                    </a:lnTo>
                    <a:cubicBezTo>
                      <a:pt x="557326" y="381991"/>
                      <a:pt x="613140" y="425320"/>
                      <a:pt x="705859" y="507145"/>
                    </a:cubicBezTo>
                    <a:lnTo>
                      <a:pt x="733068" y="531478"/>
                    </a:lnTo>
                    <a:lnTo>
                      <a:pt x="792934" y="484552"/>
                    </a:lnTo>
                    <a:lnTo>
                      <a:pt x="776833" y="452684"/>
                    </a:lnTo>
                    <a:cubicBezTo>
                      <a:pt x="721794" y="341947"/>
                      <a:pt x="694386" y="276821"/>
                      <a:pt x="702511" y="272130"/>
                    </a:cubicBezTo>
                    <a:lnTo>
                      <a:pt x="901002" y="157531"/>
                    </a:lnTo>
                    <a:cubicBezTo>
                      <a:pt x="909127" y="152839"/>
                      <a:pt x="951824" y="209138"/>
                      <a:pt x="1020206" y="312172"/>
                    </a:cubicBezTo>
                    <a:lnTo>
                      <a:pt x="1039709" y="341982"/>
                    </a:lnTo>
                    <a:lnTo>
                      <a:pt x="1046705" y="338450"/>
                    </a:lnTo>
                    <a:lnTo>
                      <a:pt x="1110457" y="314295"/>
                    </a:lnTo>
                    <a:lnTo>
                      <a:pt x="1102858" y="277937"/>
                    </a:lnTo>
                    <a:cubicBezTo>
                      <a:pt x="1078355" y="156727"/>
                      <a:pt x="1068737" y="86727"/>
                      <a:pt x="1077799" y="84299"/>
                    </a:cubicBezTo>
                    <a:lnTo>
                      <a:pt x="1299188" y="24978"/>
                    </a:lnTo>
                    <a:cubicBezTo>
                      <a:pt x="1308250" y="22550"/>
                      <a:pt x="1334921" y="87981"/>
                      <a:pt x="1374306" y="205203"/>
                    </a:cubicBezTo>
                    <a:lnTo>
                      <a:pt x="1385895" y="240464"/>
                    </a:lnTo>
                    <a:lnTo>
                      <a:pt x="1461022" y="228999"/>
                    </a:lnTo>
                    <a:lnTo>
                      <a:pt x="1463002" y="193526"/>
                    </a:lnTo>
                    <a:cubicBezTo>
                      <a:pt x="1470705" y="70104"/>
                      <a:pt x="1479532" y="0"/>
                      <a:pt x="1488914" y="0"/>
                    </a:cubicBezTo>
                    <a:close/>
                  </a:path>
                </a:pathLst>
              </a:custGeom>
              <a:grp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8855330-3142-4388-A442-1BD5371D0B94}"/>
                  </a:ext>
                </a:extLst>
              </p:cNvPr>
              <p:cNvSpPr/>
              <p:nvPr/>
            </p:nvSpPr>
            <p:spPr>
              <a:xfrm>
                <a:off x="4770006" y="2103006"/>
                <a:ext cx="2651989" cy="2651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205F6BBA-937E-4826-B62B-8CC4953587C8}"/>
                  </a:ext>
                </a:extLst>
              </p:cNvPr>
              <p:cNvSpPr/>
              <p:nvPr/>
            </p:nvSpPr>
            <p:spPr>
              <a:xfrm>
                <a:off x="4872085" y="2205085"/>
                <a:ext cx="2447830" cy="2447830"/>
              </a:xfrm>
              <a:prstGeom prst="ellipse">
                <a:avLst/>
              </a:prstGeom>
              <a:grpFill/>
              <a:ln>
                <a:noFill/>
              </a:ln>
              <a:effectLst>
                <a:innerShdw blurRad="292100">
                  <a:srgbClr val="21589E"/>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08687271-42BB-4DFC-A5B2-44A773F1A135}"/>
                  </a:ext>
                </a:extLst>
              </p:cNvPr>
              <p:cNvSpPr/>
              <p:nvPr/>
            </p:nvSpPr>
            <p:spPr>
              <a:xfrm>
                <a:off x="5322277" y="3634639"/>
                <a:ext cx="1547446" cy="970670"/>
              </a:xfrm>
              <a:prstGeom prst="ellipse">
                <a:avLst/>
              </a:prstGeom>
              <a:grp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5" name="TextBox 94">
              <a:extLst>
                <a:ext uri="{FF2B5EF4-FFF2-40B4-BE49-F238E27FC236}">
                  <a16:creationId xmlns:a16="http://schemas.microsoft.com/office/drawing/2014/main" id="{B0BD15F0-FE14-481B-906D-31DEE27C1447}"/>
                </a:ext>
              </a:extLst>
            </p:cNvPr>
            <p:cNvSpPr txBox="1"/>
            <p:nvPr/>
          </p:nvSpPr>
          <p:spPr>
            <a:xfrm>
              <a:off x="3914824" y="4891314"/>
              <a:ext cx="473206" cy="400110"/>
            </a:xfrm>
            <a:prstGeom prst="rect">
              <a:avLst/>
            </a:prstGeom>
            <a:grpFill/>
          </p:spPr>
          <p:txBody>
            <a:bodyPr wrap="none" rtlCol="0">
              <a:spAutoFit/>
            </a:bodyPr>
            <a:lstStyle/>
            <a:p>
              <a:pPr algn="ctr"/>
              <a:r>
                <a:rPr lang="en-US" sz="2000" b="1" dirty="0">
                  <a:solidFill>
                    <a:srgbClr val="000099"/>
                  </a:solidFill>
                  <a:latin typeface="Century Gothic" panose="020B0502020202020204" pitchFamily="34" charset="0"/>
                </a:rPr>
                <a:t>04</a:t>
              </a:r>
            </a:p>
          </p:txBody>
        </p:sp>
      </p:grpSp>
      <p:grpSp>
        <p:nvGrpSpPr>
          <p:cNvPr id="15" name="Group 14">
            <a:extLst>
              <a:ext uri="{FF2B5EF4-FFF2-40B4-BE49-F238E27FC236}">
                <a16:creationId xmlns:a16="http://schemas.microsoft.com/office/drawing/2014/main" id="{57325C88-6755-43E7-8C2E-F8EB5F0631A3}"/>
              </a:ext>
            </a:extLst>
          </p:cNvPr>
          <p:cNvGrpSpPr/>
          <p:nvPr/>
        </p:nvGrpSpPr>
        <p:grpSpPr>
          <a:xfrm>
            <a:off x="2782315" y="2996177"/>
            <a:ext cx="865647" cy="865647"/>
            <a:chOff x="2782315" y="3043266"/>
            <a:chExt cx="865647" cy="865647"/>
          </a:xfrm>
          <a:gradFill>
            <a:gsLst>
              <a:gs pos="0">
                <a:srgbClr val="00CC99">
                  <a:alpha val="0"/>
                </a:srgbClr>
              </a:gs>
              <a:gs pos="0">
                <a:srgbClr val="00B0F0"/>
              </a:gs>
            </a:gsLst>
            <a:lin ang="5400000" scaled="1"/>
          </a:gradFill>
        </p:grpSpPr>
        <p:grpSp>
          <p:nvGrpSpPr>
            <p:cNvPr id="58" name="Group 57">
              <a:extLst>
                <a:ext uri="{FF2B5EF4-FFF2-40B4-BE49-F238E27FC236}">
                  <a16:creationId xmlns:a16="http://schemas.microsoft.com/office/drawing/2014/main" id="{49822CB1-01DB-44E3-9C2E-19B9C32DD4BD}"/>
                </a:ext>
              </a:extLst>
            </p:cNvPr>
            <p:cNvGrpSpPr/>
            <p:nvPr/>
          </p:nvGrpSpPr>
          <p:grpSpPr>
            <a:xfrm>
              <a:off x="2782315" y="3043266"/>
              <a:ext cx="865647" cy="865647"/>
              <a:chOff x="4492487" y="1825487"/>
              <a:chExt cx="3207026" cy="3207026"/>
            </a:xfrm>
            <a:grpFill/>
          </p:grpSpPr>
          <p:sp>
            <p:nvSpPr>
              <p:cNvPr id="59" name="Freeform: Shape 58">
                <a:extLst>
                  <a:ext uri="{FF2B5EF4-FFF2-40B4-BE49-F238E27FC236}">
                    <a16:creationId xmlns:a16="http://schemas.microsoft.com/office/drawing/2014/main" id="{D2FE86E4-98A0-4EF1-8592-1D239DBE001C}"/>
                  </a:ext>
                </a:extLst>
              </p:cNvPr>
              <p:cNvSpPr/>
              <p:nvPr/>
            </p:nvSpPr>
            <p:spPr>
              <a:xfrm>
                <a:off x="4492487" y="1825487"/>
                <a:ext cx="3207026" cy="3207026"/>
              </a:xfrm>
              <a:custGeom>
                <a:avLst/>
                <a:gdLst>
                  <a:gd name="connsiteX0" fmla="*/ 1488914 w 3207026"/>
                  <a:gd name="connsiteY0" fmla="*/ 0 h 3207026"/>
                  <a:gd name="connsiteX1" fmla="*/ 1718112 w 3207026"/>
                  <a:gd name="connsiteY1" fmla="*/ 0 h 3207026"/>
                  <a:gd name="connsiteX2" fmla="*/ 1744025 w 3207026"/>
                  <a:gd name="connsiteY2" fmla="*/ 193526 h 3207026"/>
                  <a:gd name="connsiteX3" fmla="*/ 1746005 w 3207026"/>
                  <a:gd name="connsiteY3" fmla="*/ 228999 h 3207026"/>
                  <a:gd name="connsiteX4" fmla="*/ 1821131 w 3207026"/>
                  <a:gd name="connsiteY4" fmla="*/ 240464 h 3207026"/>
                  <a:gd name="connsiteX5" fmla="*/ 1832721 w 3207026"/>
                  <a:gd name="connsiteY5" fmla="*/ 205203 h 3207026"/>
                  <a:gd name="connsiteX6" fmla="*/ 1907839 w 3207026"/>
                  <a:gd name="connsiteY6" fmla="*/ 24978 h 3207026"/>
                  <a:gd name="connsiteX7" fmla="*/ 2129227 w 3207026"/>
                  <a:gd name="connsiteY7" fmla="*/ 84299 h 3207026"/>
                  <a:gd name="connsiteX8" fmla="*/ 2104169 w 3207026"/>
                  <a:gd name="connsiteY8" fmla="*/ 277937 h 3207026"/>
                  <a:gd name="connsiteX9" fmla="*/ 2096856 w 3207026"/>
                  <a:gd name="connsiteY9" fmla="*/ 312924 h 3207026"/>
                  <a:gd name="connsiteX10" fmla="*/ 2110197 w 3207026"/>
                  <a:gd name="connsiteY10" fmla="*/ 317529 h 3207026"/>
                  <a:gd name="connsiteX11" fmla="*/ 2165746 w 3207026"/>
                  <a:gd name="connsiteY11" fmla="*/ 344384 h 3207026"/>
                  <a:gd name="connsiteX12" fmla="*/ 2186820 w 3207026"/>
                  <a:gd name="connsiteY12" fmla="*/ 312172 h 3207026"/>
                  <a:gd name="connsiteX13" fmla="*/ 2306024 w 3207026"/>
                  <a:gd name="connsiteY13" fmla="*/ 157531 h 3207026"/>
                  <a:gd name="connsiteX14" fmla="*/ 2504515 w 3207026"/>
                  <a:gd name="connsiteY14" fmla="*/ 272130 h 3207026"/>
                  <a:gd name="connsiteX15" fmla="*/ 2430194 w 3207026"/>
                  <a:gd name="connsiteY15" fmla="*/ 452684 h 3207026"/>
                  <a:gd name="connsiteX16" fmla="*/ 2412760 w 3207026"/>
                  <a:gd name="connsiteY16" fmla="*/ 487189 h 3207026"/>
                  <a:gd name="connsiteX17" fmla="*/ 2463149 w 3207026"/>
                  <a:gd name="connsiteY17" fmla="*/ 521554 h 3207026"/>
                  <a:gd name="connsiteX18" fmla="*/ 2474133 w 3207026"/>
                  <a:gd name="connsiteY18" fmla="*/ 531322 h 3207026"/>
                  <a:gd name="connsiteX19" fmla="*/ 2501168 w 3207026"/>
                  <a:gd name="connsiteY19" fmla="*/ 507145 h 3207026"/>
                  <a:gd name="connsiteX20" fmla="*/ 2656334 w 3207026"/>
                  <a:gd name="connsiteY20" fmla="*/ 388625 h 3207026"/>
                  <a:gd name="connsiteX21" fmla="*/ 2818402 w 3207026"/>
                  <a:gd name="connsiteY21" fmla="*/ 550692 h 3207026"/>
                  <a:gd name="connsiteX22" fmla="*/ 2699882 w 3207026"/>
                  <a:gd name="connsiteY22" fmla="*/ 705858 h 3207026"/>
                  <a:gd name="connsiteX23" fmla="*/ 2676038 w 3207026"/>
                  <a:gd name="connsiteY23" fmla="*/ 732521 h 3207026"/>
                  <a:gd name="connsiteX24" fmla="*/ 2678985 w 3207026"/>
                  <a:gd name="connsiteY24" fmla="*/ 735785 h 3207026"/>
                  <a:gd name="connsiteX25" fmla="*/ 2721679 w 3207026"/>
                  <a:gd name="connsiteY25" fmla="*/ 793336 h 3207026"/>
                  <a:gd name="connsiteX26" fmla="*/ 2754342 w 3207026"/>
                  <a:gd name="connsiteY26" fmla="*/ 776833 h 3207026"/>
                  <a:gd name="connsiteX27" fmla="*/ 2934897 w 3207026"/>
                  <a:gd name="connsiteY27" fmla="*/ 702511 h 3207026"/>
                  <a:gd name="connsiteX28" fmla="*/ 3049496 w 3207026"/>
                  <a:gd name="connsiteY28" fmla="*/ 901002 h 3207026"/>
                  <a:gd name="connsiteX29" fmla="*/ 2894854 w 3207026"/>
                  <a:gd name="connsiteY29" fmla="*/ 1020206 h 3207026"/>
                  <a:gd name="connsiteX30" fmla="*/ 2864966 w 3207026"/>
                  <a:gd name="connsiteY30" fmla="*/ 1039760 h 3207026"/>
                  <a:gd name="connsiteX31" fmla="*/ 2893764 w 3207026"/>
                  <a:gd name="connsiteY31" fmla="*/ 1110241 h 3207026"/>
                  <a:gd name="connsiteX32" fmla="*/ 2929089 w 3207026"/>
                  <a:gd name="connsiteY32" fmla="*/ 1102858 h 3207026"/>
                  <a:gd name="connsiteX33" fmla="*/ 3122727 w 3207026"/>
                  <a:gd name="connsiteY33" fmla="*/ 1077799 h 3207026"/>
                  <a:gd name="connsiteX34" fmla="*/ 3182048 w 3207026"/>
                  <a:gd name="connsiteY34" fmla="*/ 1299187 h 3207026"/>
                  <a:gd name="connsiteX35" fmla="*/ 3001824 w 3207026"/>
                  <a:gd name="connsiteY35" fmla="*/ 1374305 h 3207026"/>
                  <a:gd name="connsiteX36" fmla="*/ 2967440 w 3207026"/>
                  <a:gd name="connsiteY36" fmla="*/ 1385606 h 3207026"/>
                  <a:gd name="connsiteX37" fmla="*/ 2977336 w 3207026"/>
                  <a:gd name="connsiteY37" fmla="*/ 1460983 h 3207026"/>
                  <a:gd name="connsiteX38" fmla="*/ 3013501 w 3207026"/>
                  <a:gd name="connsiteY38" fmla="*/ 1463001 h 3207026"/>
                  <a:gd name="connsiteX39" fmla="*/ 3207026 w 3207026"/>
                  <a:gd name="connsiteY39" fmla="*/ 1488914 h 3207026"/>
                  <a:gd name="connsiteX40" fmla="*/ 3207026 w 3207026"/>
                  <a:gd name="connsiteY40" fmla="*/ 1718112 h 3207026"/>
                  <a:gd name="connsiteX41" fmla="*/ 3013501 w 3207026"/>
                  <a:gd name="connsiteY41" fmla="*/ 1744025 h 3207026"/>
                  <a:gd name="connsiteX42" fmla="*/ 2977379 w 3207026"/>
                  <a:gd name="connsiteY42" fmla="*/ 1746041 h 3207026"/>
                  <a:gd name="connsiteX43" fmla="*/ 2967330 w 3207026"/>
                  <a:gd name="connsiteY43" fmla="*/ 1821384 h 3207026"/>
                  <a:gd name="connsiteX44" fmla="*/ 3001824 w 3207026"/>
                  <a:gd name="connsiteY44" fmla="*/ 1832721 h 3207026"/>
                  <a:gd name="connsiteX45" fmla="*/ 3182048 w 3207026"/>
                  <a:gd name="connsiteY45" fmla="*/ 1907839 h 3207026"/>
                  <a:gd name="connsiteX46" fmla="*/ 3122727 w 3207026"/>
                  <a:gd name="connsiteY46" fmla="*/ 2129227 h 3207026"/>
                  <a:gd name="connsiteX47" fmla="*/ 2929089 w 3207026"/>
                  <a:gd name="connsiteY47" fmla="*/ 2104169 h 3207026"/>
                  <a:gd name="connsiteX48" fmla="*/ 2891830 w 3207026"/>
                  <a:gd name="connsiteY48" fmla="*/ 2096381 h 3207026"/>
                  <a:gd name="connsiteX49" fmla="*/ 2862247 w 3207026"/>
                  <a:gd name="connsiteY49" fmla="*/ 2165487 h 3207026"/>
                  <a:gd name="connsiteX50" fmla="*/ 2894854 w 3207026"/>
                  <a:gd name="connsiteY50" fmla="*/ 2186820 h 3207026"/>
                  <a:gd name="connsiteX51" fmla="*/ 3049496 w 3207026"/>
                  <a:gd name="connsiteY51" fmla="*/ 2306024 h 3207026"/>
                  <a:gd name="connsiteX52" fmla="*/ 2934897 w 3207026"/>
                  <a:gd name="connsiteY52" fmla="*/ 2504515 h 3207026"/>
                  <a:gd name="connsiteX53" fmla="*/ 2754342 w 3207026"/>
                  <a:gd name="connsiteY53" fmla="*/ 2430194 h 3207026"/>
                  <a:gd name="connsiteX54" fmla="*/ 2720974 w 3207026"/>
                  <a:gd name="connsiteY54" fmla="*/ 2413334 h 3207026"/>
                  <a:gd name="connsiteX55" fmla="*/ 2675425 w 3207026"/>
                  <a:gd name="connsiteY55" fmla="*/ 2473820 h 3207026"/>
                  <a:gd name="connsiteX56" fmla="*/ 2699882 w 3207026"/>
                  <a:gd name="connsiteY56" fmla="*/ 2501168 h 3207026"/>
                  <a:gd name="connsiteX57" fmla="*/ 2818402 w 3207026"/>
                  <a:gd name="connsiteY57" fmla="*/ 2656334 h 3207026"/>
                  <a:gd name="connsiteX58" fmla="*/ 2656334 w 3207026"/>
                  <a:gd name="connsiteY58" fmla="*/ 2818402 h 3207026"/>
                  <a:gd name="connsiteX59" fmla="*/ 2501168 w 3207026"/>
                  <a:gd name="connsiteY59" fmla="*/ 2699882 h 3207026"/>
                  <a:gd name="connsiteX60" fmla="*/ 2473958 w 3207026"/>
                  <a:gd name="connsiteY60" fmla="*/ 2675549 h 3207026"/>
                  <a:gd name="connsiteX61" fmla="*/ 2414092 w 3207026"/>
                  <a:gd name="connsiteY61" fmla="*/ 2722475 h 3207026"/>
                  <a:gd name="connsiteX62" fmla="*/ 2430194 w 3207026"/>
                  <a:gd name="connsiteY62" fmla="*/ 2754342 h 3207026"/>
                  <a:gd name="connsiteX63" fmla="*/ 2504515 w 3207026"/>
                  <a:gd name="connsiteY63" fmla="*/ 2934897 h 3207026"/>
                  <a:gd name="connsiteX64" fmla="*/ 2306024 w 3207026"/>
                  <a:gd name="connsiteY64" fmla="*/ 3049496 h 3207026"/>
                  <a:gd name="connsiteX65" fmla="*/ 2186820 w 3207026"/>
                  <a:gd name="connsiteY65" fmla="*/ 2894854 h 3207026"/>
                  <a:gd name="connsiteX66" fmla="*/ 2167318 w 3207026"/>
                  <a:gd name="connsiteY66" fmla="*/ 2865045 h 3207026"/>
                  <a:gd name="connsiteX67" fmla="*/ 2160322 w 3207026"/>
                  <a:gd name="connsiteY67" fmla="*/ 2868577 h 3207026"/>
                  <a:gd name="connsiteX68" fmla="*/ 2096570 w 3207026"/>
                  <a:gd name="connsiteY68" fmla="*/ 2892732 h 3207026"/>
                  <a:gd name="connsiteX69" fmla="*/ 2104169 w 3207026"/>
                  <a:gd name="connsiteY69" fmla="*/ 2929089 h 3207026"/>
                  <a:gd name="connsiteX70" fmla="*/ 2129227 w 3207026"/>
                  <a:gd name="connsiteY70" fmla="*/ 3122727 h 3207026"/>
                  <a:gd name="connsiteX71" fmla="*/ 1907839 w 3207026"/>
                  <a:gd name="connsiteY71" fmla="*/ 3182048 h 3207026"/>
                  <a:gd name="connsiteX72" fmla="*/ 1832721 w 3207026"/>
                  <a:gd name="connsiteY72" fmla="*/ 3001824 h 3207026"/>
                  <a:gd name="connsiteX73" fmla="*/ 1821131 w 3207026"/>
                  <a:gd name="connsiteY73" fmla="*/ 2966562 h 3207026"/>
                  <a:gd name="connsiteX74" fmla="*/ 1746005 w 3207026"/>
                  <a:gd name="connsiteY74" fmla="*/ 2978028 h 3207026"/>
                  <a:gd name="connsiteX75" fmla="*/ 1744025 w 3207026"/>
                  <a:gd name="connsiteY75" fmla="*/ 3013501 h 3207026"/>
                  <a:gd name="connsiteX76" fmla="*/ 1718112 w 3207026"/>
                  <a:gd name="connsiteY76" fmla="*/ 3207026 h 3207026"/>
                  <a:gd name="connsiteX77" fmla="*/ 1488914 w 3207026"/>
                  <a:gd name="connsiteY77" fmla="*/ 3207026 h 3207026"/>
                  <a:gd name="connsiteX78" fmla="*/ 1463002 w 3207026"/>
                  <a:gd name="connsiteY78" fmla="*/ 3013501 h 3207026"/>
                  <a:gd name="connsiteX79" fmla="*/ 1461022 w 3207026"/>
                  <a:gd name="connsiteY79" fmla="*/ 2978028 h 3207026"/>
                  <a:gd name="connsiteX80" fmla="*/ 1385895 w 3207026"/>
                  <a:gd name="connsiteY80" fmla="*/ 2966562 h 3207026"/>
                  <a:gd name="connsiteX81" fmla="*/ 1374306 w 3207026"/>
                  <a:gd name="connsiteY81" fmla="*/ 3001824 h 3207026"/>
                  <a:gd name="connsiteX82" fmla="*/ 1299188 w 3207026"/>
                  <a:gd name="connsiteY82" fmla="*/ 3182048 h 3207026"/>
                  <a:gd name="connsiteX83" fmla="*/ 1077799 w 3207026"/>
                  <a:gd name="connsiteY83" fmla="*/ 3122727 h 3207026"/>
                  <a:gd name="connsiteX84" fmla="*/ 1102858 w 3207026"/>
                  <a:gd name="connsiteY84" fmla="*/ 2929089 h 3207026"/>
                  <a:gd name="connsiteX85" fmla="*/ 1110170 w 3207026"/>
                  <a:gd name="connsiteY85" fmla="*/ 2894103 h 3207026"/>
                  <a:gd name="connsiteX86" fmla="*/ 1096830 w 3207026"/>
                  <a:gd name="connsiteY86" fmla="*/ 2889498 h 3207026"/>
                  <a:gd name="connsiteX87" fmla="*/ 1041280 w 3207026"/>
                  <a:gd name="connsiteY87" fmla="*/ 2862643 h 3207026"/>
                  <a:gd name="connsiteX88" fmla="*/ 1020206 w 3207026"/>
                  <a:gd name="connsiteY88" fmla="*/ 2894854 h 3207026"/>
                  <a:gd name="connsiteX89" fmla="*/ 901002 w 3207026"/>
                  <a:gd name="connsiteY89" fmla="*/ 3049496 h 3207026"/>
                  <a:gd name="connsiteX90" fmla="*/ 702511 w 3207026"/>
                  <a:gd name="connsiteY90" fmla="*/ 2934897 h 3207026"/>
                  <a:gd name="connsiteX91" fmla="*/ 776833 w 3207026"/>
                  <a:gd name="connsiteY91" fmla="*/ 2754342 h 3207026"/>
                  <a:gd name="connsiteX92" fmla="*/ 794267 w 3207026"/>
                  <a:gd name="connsiteY92" fmla="*/ 2719837 h 3207026"/>
                  <a:gd name="connsiteX93" fmla="*/ 743878 w 3207026"/>
                  <a:gd name="connsiteY93" fmla="*/ 2685473 h 3207026"/>
                  <a:gd name="connsiteX94" fmla="*/ 732894 w 3207026"/>
                  <a:gd name="connsiteY94" fmla="*/ 2675705 h 3207026"/>
                  <a:gd name="connsiteX95" fmla="*/ 705859 w 3207026"/>
                  <a:gd name="connsiteY95" fmla="*/ 2699882 h 3207026"/>
                  <a:gd name="connsiteX96" fmla="*/ 550692 w 3207026"/>
                  <a:gd name="connsiteY96" fmla="*/ 2818402 h 3207026"/>
                  <a:gd name="connsiteX97" fmla="*/ 388625 w 3207026"/>
                  <a:gd name="connsiteY97" fmla="*/ 2656334 h 3207026"/>
                  <a:gd name="connsiteX98" fmla="*/ 507145 w 3207026"/>
                  <a:gd name="connsiteY98" fmla="*/ 2501168 h 3207026"/>
                  <a:gd name="connsiteX99" fmla="*/ 530988 w 3207026"/>
                  <a:gd name="connsiteY99" fmla="*/ 2474506 h 3207026"/>
                  <a:gd name="connsiteX100" fmla="*/ 528041 w 3207026"/>
                  <a:gd name="connsiteY100" fmla="*/ 2471241 h 3207026"/>
                  <a:gd name="connsiteX101" fmla="*/ 485348 w 3207026"/>
                  <a:gd name="connsiteY101" fmla="*/ 2413690 h 3207026"/>
                  <a:gd name="connsiteX102" fmla="*/ 452684 w 3207026"/>
                  <a:gd name="connsiteY102" fmla="*/ 2430194 h 3207026"/>
                  <a:gd name="connsiteX103" fmla="*/ 272130 w 3207026"/>
                  <a:gd name="connsiteY103" fmla="*/ 2504515 h 3207026"/>
                  <a:gd name="connsiteX104" fmla="*/ 157530 w 3207026"/>
                  <a:gd name="connsiteY104" fmla="*/ 2306024 h 3207026"/>
                  <a:gd name="connsiteX105" fmla="*/ 312172 w 3207026"/>
                  <a:gd name="connsiteY105" fmla="*/ 2186820 h 3207026"/>
                  <a:gd name="connsiteX106" fmla="*/ 342061 w 3207026"/>
                  <a:gd name="connsiteY106" fmla="*/ 2167266 h 3207026"/>
                  <a:gd name="connsiteX107" fmla="*/ 313263 w 3207026"/>
                  <a:gd name="connsiteY107" fmla="*/ 2096785 h 3207026"/>
                  <a:gd name="connsiteX108" fmla="*/ 277937 w 3207026"/>
                  <a:gd name="connsiteY108" fmla="*/ 2104169 h 3207026"/>
                  <a:gd name="connsiteX109" fmla="*/ 84299 w 3207026"/>
                  <a:gd name="connsiteY109" fmla="*/ 2129227 h 3207026"/>
                  <a:gd name="connsiteX110" fmla="*/ 24978 w 3207026"/>
                  <a:gd name="connsiteY110" fmla="*/ 1907839 h 3207026"/>
                  <a:gd name="connsiteX111" fmla="*/ 205202 w 3207026"/>
                  <a:gd name="connsiteY111" fmla="*/ 1832721 h 3207026"/>
                  <a:gd name="connsiteX112" fmla="*/ 239587 w 3207026"/>
                  <a:gd name="connsiteY112" fmla="*/ 1821420 h 3207026"/>
                  <a:gd name="connsiteX113" fmla="*/ 229691 w 3207026"/>
                  <a:gd name="connsiteY113" fmla="*/ 1746043 h 3207026"/>
                  <a:gd name="connsiteX114" fmla="*/ 193525 w 3207026"/>
                  <a:gd name="connsiteY114" fmla="*/ 1744025 h 3207026"/>
                  <a:gd name="connsiteX115" fmla="*/ 0 w 3207026"/>
                  <a:gd name="connsiteY115" fmla="*/ 1718112 h 3207026"/>
                  <a:gd name="connsiteX116" fmla="*/ 0 w 3207026"/>
                  <a:gd name="connsiteY116" fmla="*/ 1488914 h 3207026"/>
                  <a:gd name="connsiteX117" fmla="*/ 193525 w 3207026"/>
                  <a:gd name="connsiteY117" fmla="*/ 1463001 h 3207026"/>
                  <a:gd name="connsiteX118" fmla="*/ 229647 w 3207026"/>
                  <a:gd name="connsiteY118" fmla="*/ 1460985 h 3207026"/>
                  <a:gd name="connsiteX119" fmla="*/ 239697 w 3207026"/>
                  <a:gd name="connsiteY119" fmla="*/ 1385643 h 3207026"/>
                  <a:gd name="connsiteX120" fmla="*/ 205202 w 3207026"/>
                  <a:gd name="connsiteY120" fmla="*/ 1374305 h 3207026"/>
                  <a:gd name="connsiteX121" fmla="*/ 24978 w 3207026"/>
                  <a:gd name="connsiteY121" fmla="*/ 1299187 h 3207026"/>
                  <a:gd name="connsiteX122" fmla="*/ 84299 w 3207026"/>
                  <a:gd name="connsiteY122" fmla="*/ 1077799 h 3207026"/>
                  <a:gd name="connsiteX123" fmla="*/ 277937 w 3207026"/>
                  <a:gd name="connsiteY123" fmla="*/ 1102858 h 3207026"/>
                  <a:gd name="connsiteX124" fmla="*/ 315196 w 3207026"/>
                  <a:gd name="connsiteY124" fmla="*/ 1110645 h 3207026"/>
                  <a:gd name="connsiteX125" fmla="*/ 344779 w 3207026"/>
                  <a:gd name="connsiteY125" fmla="*/ 1041539 h 3207026"/>
                  <a:gd name="connsiteX126" fmla="*/ 312173 w 3207026"/>
                  <a:gd name="connsiteY126" fmla="*/ 1020206 h 3207026"/>
                  <a:gd name="connsiteX127" fmla="*/ 157530 w 3207026"/>
                  <a:gd name="connsiteY127" fmla="*/ 901002 h 3207026"/>
                  <a:gd name="connsiteX128" fmla="*/ 272130 w 3207026"/>
                  <a:gd name="connsiteY128" fmla="*/ 702511 h 3207026"/>
                  <a:gd name="connsiteX129" fmla="*/ 452684 w 3207026"/>
                  <a:gd name="connsiteY129" fmla="*/ 776833 h 3207026"/>
                  <a:gd name="connsiteX130" fmla="*/ 486053 w 3207026"/>
                  <a:gd name="connsiteY130" fmla="*/ 793693 h 3207026"/>
                  <a:gd name="connsiteX131" fmla="*/ 531601 w 3207026"/>
                  <a:gd name="connsiteY131" fmla="*/ 733206 h 3207026"/>
                  <a:gd name="connsiteX132" fmla="*/ 507145 w 3207026"/>
                  <a:gd name="connsiteY132" fmla="*/ 705858 h 3207026"/>
                  <a:gd name="connsiteX133" fmla="*/ 388625 w 3207026"/>
                  <a:gd name="connsiteY133" fmla="*/ 550692 h 3207026"/>
                  <a:gd name="connsiteX134" fmla="*/ 550692 w 3207026"/>
                  <a:gd name="connsiteY134" fmla="*/ 388625 h 3207026"/>
                  <a:gd name="connsiteX135" fmla="*/ 705859 w 3207026"/>
                  <a:gd name="connsiteY135" fmla="*/ 507145 h 3207026"/>
                  <a:gd name="connsiteX136" fmla="*/ 733068 w 3207026"/>
                  <a:gd name="connsiteY136" fmla="*/ 531478 h 3207026"/>
                  <a:gd name="connsiteX137" fmla="*/ 792934 w 3207026"/>
                  <a:gd name="connsiteY137" fmla="*/ 484552 h 3207026"/>
                  <a:gd name="connsiteX138" fmla="*/ 776833 w 3207026"/>
                  <a:gd name="connsiteY138" fmla="*/ 452684 h 3207026"/>
                  <a:gd name="connsiteX139" fmla="*/ 702511 w 3207026"/>
                  <a:gd name="connsiteY139" fmla="*/ 272130 h 3207026"/>
                  <a:gd name="connsiteX140" fmla="*/ 901002 w 3207026"/>
                  <a:gd name="connsiteY140" fmla="*/ 157531 h 3207026"/>
                  <a:gd name="connsiteX141" fmla="*/ 1020206 w 3207026"/>
                  <a:gd name="connsiteY141" fmla="*/ 312172 h 3207026"/>
                  <a:gd name="connsiteX142" fmla="*/ 1039709 w 3207026"/>
                  <a:gd name="connsiteY142" fmla="*/ 341982 h 3207026"/>
                  <a:gd name="connsiteX143" fmla="*/ 1046705 w 3207026"/>
                  <a:gd name="connsiteY143" fmla="*/ 338450 h 3207026"/>
                  <a:gd name="connsiteX144" fmla="*/ 1110457 w 3207026"/>
                  <a:gd name="connsiteY144" fmla="*/ 314295 h 3207026"/>
                  <a:gd name="connsiteX145" fmla="*/ 1102858 w 3207026"/>
                  <a:gd name="connsiteY145" fmla="*/ 277937 h 3207026"/>
                  <a:gd name="connsiteX146" fmla="*/ 1077799 w 3207026"/>
                  <a:gd name="connsiteY146" fmla="*/ 84299 h 3207026"/>
                  <a:gd name="connsiteX147" fmla="*/ 1299188 w 3207026"/>
                  <a:gd name="connsiteY147" fmla="*/ 24978 h 3207026"/>
                  <a:gd name="connsiteX148" fmla="*/ 1374306 w 3207026"/>
                  <a:gd name="connsiteY148" fmla="*/ 205203 h 3207026"/>
                  <a:gd name="connsiteX149" fmla="*/ 1385895 w 3207026"/>
                  <a:gd name="connsiteY149" fmla="*/ 240464 h 3207026"/>
                  <a:gd name="connsiteX150" fmla="*/ 1461022 w 3207026"/>
                  <a:gd name="connsiteY150" fmla="*/ 228999 h 3207026"/>
                  <a:gd name="connsiteX151" fmla="*/ 1463002 w 3207026"/>
                  <a:gd name="connsiteY151" fmla="*/ 193526 h 3207026"/>
                  <a:gd name="connsiteX152" fmla="*/ 1488914 w 3207026"/>
                  <a:gd name="connsiteY152" fmla="*/ 0 h 3207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3207026" h="3207026">
                    <a:moveTo>
                      <a:pt x="1488914" y="0"/>
                    </a:moveTo>
                    <a:lnTo>
                      <a:pt x="1718112" y="0"/>
                    </a:lnTo>
                    <a:cubicBezTo>
                      <a:pt x="1727494" y="0"/>
                      <a:pt x="1736322" y="70104"/>
                      <a:pt x="1744025" y="193526"/>
                    </a:cubicBezTo>
                    <a:lnTo>
                      <a:pt x="1746005" y="228999"/>
                    </a:lnTo>
                    <a:lnTo>
                      <a:pt x="1821131" y="240464"/>
                    </a:lnTo>
                    <a:lnTo>
                      <a:pt x="1832721" y="205203"/>
                    </a:lnTo>
                    <a:cubicBezTo>
                      <a:pt x="1872105" y="87981"/>
                      <a:pt x="1898776" y="22550"/>
                      <a:pt x="1907839" y="24978"/>
                    </a:cubicBezTo>
                    <a:lnTo>
                      <a:pt x="2129227" y="84299"/>
                    </a:lnTo>
                    <a:cubicBezTo>
                      <a:pt x="2138290" y="86727"/>
                      <a:pt x="2128672" y="156727"/>
                      <a:pt x="2104169" y="277937"/>
                    </a:cubicBezTo>
                    <a:lnTo>
                      <a:pt x="2096856" y="312924"/>
                    </a:lnTo>
                    <a:lnTo>
                      <a:pt x="2110197" y="317529"/>
                    </a:lnTo>
                    <a:lnTo>
                      <a:pt x="2165746" y="344384"/>
                    </a:lnTo>
                    <a:lnTo>
                      <a:pt x="2186820" y="312172"/>
                    </a:lnTo>
                    <a:cubicBezTo>
                      <a:pt x="2255202" y="209138"/>
                      <a:pt x="2297899" y="152839"/>
                      <a:pt x="2306024" y="157531"/>
                    </a:cubicBezTo>
                    <a:lnTo>
                      <a:pt x="2504515" y="272130"/>
                    </a:lnTo>
                    <a:cubicBezTo>
                      <a:pt x="2512640" y="276821"/>
                      <a:pt x="2485233" y="341947"/>
                      <a:pt x="2430194" y="452684"/>
                    </a:cubicBezTo>
                    <a:lnTo>
                      <a:pt x="2412760" y="487189"/>
                    </a:lnTo>
                    <a:lnTo>
                      <a:pt x="2463149" y="521554"/>
                    </a:lnTo>
                    <a:lnTo>
                      <a:pt x="2474133" y="531322"/>
                    </a:lnTo>
                    <a:lnTo>
                      <a:pt x="2501168" y="507145"/>
                    </a:lnTo>
                    <a:cubicBezTo>
                      <a:pt x="2593887" y="425320"/>
                      <a:pt x="2649700" y="381991"/>
                      <a:pt x="2656334" y="388625"/>
                    </a:cubicBezTo>
                    <a:lnTo>
                      <a:pt x="2818402" y="550692"/>
                    </a:lnTo>
                    <a:cubicBezTo>
                      <a:pt x="2825036" y="557326"/>
                      <a:pt x="2781707" y="613139"/>
                      <a:pt x="2699882" y="705858"/>
                    </a:cubicBezTo>
                    <a:lnTo>
                      <a:pt x="2676038" y="732521"/>
                    </a:lnTo>
                    <a:lnTo>
                      <a:pt x="2678985" y="735785"/>
                    </a:lnTo>
                    <a:lnTo>
                      <a:pt x="2721679" y="793336"/>
                    </a:lnTo>
                    <a:lnTo>
                      <a:pt x="2754342" y="776833"/>
                    </a:lnTo>
                    <a:cubicBezTo>
                      <a:pt x="2865080" y="721793"/>
                      <a:pt x="2930206" y="694386"/>
                      <a:pt x="2934897" y="702511"/>
                    </a:cubicBezTo>
                    <a:lnTo>
                      <a:pt x="3049496" y="901002"/>
                    </a:lnTo>
                    <a:cubicBezTo>
                      <a:pt x="3054187" y="909127"/>
                      <a:pt x="2997888" y="951824"/>
                      <a:pt x="2894854" y="1020206"/>
                    </a:cubicBezTo>
                    <a:lnTo>
                      <a:pt x="2864966" y="1039760"/>
                    </a:lnTo>
                    <a:lnTo>
                      <a:pt x="2893764" y="1110241"/>
                    </a:lnTo>
                    <a:lnTo>
                      <a:pt x="2929089" y="1102858"/>
                    </a:lnTo>
                    <a:cubicBezTo>
                      <a:pt x="3050299" y="1078355"/>
                      <a:pt x="3120299" y="1068737"/>
                      <a:pt x="3122727" y="1077799"/>
                    </a:cubicBezTo>
                    <a:lnTo>
                      <a:pt x="3182048" y="1299187"/>
                    </a:lnTo>
                    <a:cubicBezTo>
                      <a:pt x="3184477" y="1308250"/>
                      <a:pt x="3119046" y="1334921"/>
                      <a:pt x="3001824" y="1374305"/>
                    </a:cubicBezTo>
                    <a:lnTo>
                      <a:pt x="2967440" y="1385606"/>
                    </a:lnTo>
                    <a:lnTo>
                      <a:pt x="2977336" y="1460983"/>
                    </a:lnTo>
                    <a:lnTo>
                      <a:pt x="3013501" y="1463001"/>
                    </a:lnTo>
                    <a:cubicBezTo>
                      <a:pt x="3136922" y="1470705"/>
                      <a:pt x="3207026" y="1479532"/>
                      <a:pt x="3207026" y="1488914"/>
                    </a:cubicBezTo>
                    <a:lnTo>
                      <a:pt x="3207026" y="1718112"/>
                    </a:lnTo>
                    <a:cubicBezTo>
                      <a:pt x="3207026" y="1727494"/>
                      <a:pt x="3136922" y="1736322"/>
                      <a:pt x="3013501" y="1744025"/>
                    </a:cubicBezTo>
                    <a:lnTo>
                      <a:pt x="2977379" y="1746041"/>
                    </a:lnTo>
                    <a:lnTo>
                      <a:pt x="2967330" y="1821384"/>
                    </a:lnTo>
                    <a:lnTo>
                      <a:pt x="3001824" y="1832721"/>
                    </a:lnTo>
                    <a:cubicBezTo>
                      <a:pt x="3119046" y="1872105"/>
                      <a:pt x="3184477" y="1898776"/>
                      <a:pt x="3182048" y="1907839"/>
                    </a:cubicBezTo>
                    <a:lnTo>
                      <a:pt x="3122727" y="2129227"/>
                    </a:lnTo>
                    <a:cubicBezTo>
                      <a:pt x="3120299" y="2138289"/>
                      <a:pt x="3050299" y="2128672"/>
                      <a:pt x="2929089" y="2104169"/>
                    </a:cubicBezTo>
                    <a:lnTo>
                      <a:pt x="2891830" y="2096381"/>
                    </a:lnTo>
                    <a:lnTo>
                      <a:pt x="2862247" y="2165487"/>
                    </a:lnTo>
                    <a:lnTo>
                      <a:pt x="2894854" y="2186820"/>
                    </a:lnTo>
                    <a:cubicBezTo>
                      <a:pt x="2997888" y="2255202"/>
                      <a:pt x="3054187" y="2297899"/>
                      <a:pt x="3049496" y="2306024"/>
                    </a:cubicBezTo>
                    <a:lnTo>
                      <a:pt x="2934897" y="2504515"/>
                    </a:lnTo>
                    <a:cubicBezTo>
                      <a:pt x="2930206" y="2512640"/>
                      <a:pt x="2865080" y="2485233"/>
                      <a:pt x="2754342" y="2430194"/>
                    </a:cubicBezTo>
                    <a:lnTo>
                      <a:pt x="2720974" y="2413334"/>
                    </a:lnTo>
                    <a:lnTo>
                      <a:pt x="2675425" y="2473820"/>
                    </a:lnTo>
                    <a:lnTo>
                      <a:pt x="2699882" y="2501168"/>
                    </a:lnTo>
                    <a:cubicBezTo>
                      <a:pt x="2781707" y="2593887"/>
                      <a:pt x="2825036" y="2649700"/>
                      <a:pt x="2818402" y="2656334"/>
                    </a:cubicBezTo>
                    <a:lnTo>
                      <a:pt x="2656334" y="2818402"/>
                    </a:lnTo>
                    <a:cubicBezTo>
                      <a:pt x="2649700" y="2825036"/>
                      <a:pt x="2593887" y="2781707"/>
                      <a:pt x="2501168" y="2699882"/>
                    </a:cubicBezTo>
                    <a:lnTo>
                      <a:pt x="2473958" y="2675549"/>
                    </a:lnTo>
                    <a:lnTo>
                      <a:pt x="2414092" y="2722475"/>
                    </a:lnTo>
                    <a:lnTo>
                      <a:pt x="2430194" y="2754342"/>
                    </a:lnTo>
                    <a:cubicBezTo>
                      <a:pt x="2485233" y="2865080"/>
                      <a:pt x="2512640" y="2930206"/>
                      <a:pt x="2504515" y="2934897"/>
                    </a:cubicBezTo>
                    <a:lnTo>
                      <a:pt x="2306024" y="3049496"/>
                    </a:lnTo>
                    <a:cubicBezTo>
                      <a:pt x="2297899" y="3054187"/>
                      <a:pt x="2255202" y="2997888"/>
                      <a:pt x="2186820" y="2894854"/>
                    </a:cubicBezTo>
                    <a:lnTo>
                      <a:pt x="2167318" y="2865045"/>
                    </a:lnTo>
                    <a:lnTo>
                      <a:pt x="2160322" y="2868577"/>
                    </a:lnTo>
                    <a:lnTo>
                      <a:pt x="2096570" y="2892732"/>
                    </a:lnTo>
                    <a:lnTo>
                      <a:pt x="2104169" y="2929089"/>
                    </a:lnTo>
                    <a:cubicBezTo>
                      <a:pt x="2128672" y="3050299"/>
                      <a:pt x="2138290" y="3120299"/>
                      <a:pt x="2129227" y="3122727"/>
                    </a:cubicBezTo>
                    <a:lnTo>
                      <a:pt x="1907839" y="3182048"/>
                    </a:lnTo>
                    <a:cubicBezTo>
                      <a:pt x="1898776" y="3184477"/>
                      <a:pt x="1872105" y="3119046"/>
                      <a:pt x="1832721" y="3001824"/>
                    </a:cubicBezTo>
                    <a:lnTo>
                      <a:pt x="1821131" y="2966562"/>
                    </a:lnTo>
                    <a:lnTo>
                      <a:pt x="1746005" y="2978028"/>
                    </a:lnTo>
                    <a:lnTo>
                      <a:pt x="1744025" y="3013501"/>
                    </a:lnTo>
                    <a:cubicBezTo>
                      <a:pt x="1736322" y="3136922"/>
                      <a:pt x="1727494" y="3207026"/>
                      <a:pt x="1718112" y="3207026"/>
                    </a:cubicBezTo>
                    <a:lnTo>
                      <a:pt x="1488914" y="3207026"/>
                    </a:lnTo>
                    <a:cubicBezTo>
                      <a:pt x="1479532" y="3207026"/>
                      <a:pt x="1470705" y="3136922"/>
                      <a:pt x="1463002" y="3013501"/>
                    </a:cubicBezTo>
                    <a:lnTo>
                      <a:pt x="1461022" y="2978028"/>
                    </a:lnTo>
                    <a:lnTo>
                      <a:pt x="1385895" y="2966562"/>
                    </a:lnTo>
                    <a:lnTo>
                      <a:pt x="1374306" y="3001824"/>
                    </a:lnTo>
                    <a:cubicBezTo>
                      <a:pt x="1334921" y="3119046"/>
                      <a:pt x="1308250" y="3184477"/>
                      <a:pt x="1299188" y="3182048"/>
                    </a:cubicBezTo>
                    <a:lnTo>
                      <a:pt x="1077799" y="3122727"/>
                    </a:lnTo>
                    <a:cubicBezTo>
                      <a:pt x="1068737" y="3120299"/>
                      <a:pt x="1078355" y="3050299"/>
                      <a:pt x="1102858" y="2929089"/>
                    </a:cubicBezTo>
                    <a:lnTo>
                      <a:pt x="1110170" y="2894103"/>
                    </a:lnTo>
                    <a:lnTo>
                      <a:pt x="1096830" y="2889498"/>
                    </a:lnTo>
                    <a:lnTo>
                      <a:pt x="1041280" y="2862643"/>
                    </a:lnTo>
                    <a:lnTo>
                      <a:pt x="1020206" y="2894854"/>
                    </a:lnTo>
                    <a:cubicBezTo>
                      <a:pt x="951824" y="2997888"/>
                      <a:pt x="909127" y="3054187"/>
                      <a:pt x="901002" y="3049496"/>
                    </a:cubicBezTo>
                    <a:lnTo>
                      <a:pt x="702511" y="2934897"/>
                    </a:lnTo>
                    <a:cubicBezTo>
                      <a:pt x="694386" y="2930206"/>
                      <a:pt x="721793" y="2865080"/>
                      <a:pt x="776833" y="2754342"/>
                    </a:cubicBezTo>
                    <a:lnTo>
                      <a:pt x="794267" y="2719837"/>
                    </a:lnTo>
                    <a:lnTo>
                      <a:pt x="743878" y="2685473"/>
                    </a:lnTo>
                    <a:lnTo>
                      <a:pt x="732894" y="2675705"/>
                    </a:lnTo>
                    <a:lnTo>
                      <a:pt x="705859" y="2699882"/>
                    </a:lnTo>
                    <a:cubicBezTo>
                      <a:pt x="613140" y="2781707"/>
                      <a:pt x="557326" y="2825036"/>
                      <a:pt x="550692" y="2818402"/>
                    </a:cubicBezTo>
                    <a:lnTo>
                      <a:pt x="388625" y="2656334"/>
                    </a:lnTo>
                    <a:cubicBezTo>
                      <a:pt x="381991" y="2649700"/>
                      <a:pt x="425320" y="2593887"/>
                      <a:pt x="507145" y="2501168"/>
                    </a:cubicBezTo>
                    <a:lnTo>
                      <a:pt x="530988" y="2474506"/>
                    </a:lnTo>
                    <a:lnTo>
                      <a:pt x="528041" y="2471241"/>
                    </a:lnTo>
                    <a:lnTo>
                      <a:pt x="485348" y="2413690"/>
                    </a:lnTo>
                    <a:lnTo>
                      <a:pt x="452684" y="2430194"/>
                    </a:lnTo>
                    <a:cubicBezTo>
                      <a:pt x="341947" y="2485233"/>
                      <a:pt x="276821" y="2512640"/>
                      <a:pt x="272130" y="2504515"/>
                    </a:cubicBezTo>
                    <a:lnTo>
                      <a:pt x="157530" y="2306024"/>
                    </a:lnTo>
                    <a:cubicBezTo>
                      <a:pt x="152839" y="2297899"/>
                      <a:pt x="209138" y="2255202"/>
                      <a:pt x="312172" y="2186820"/>
                    </a:cubicBezTo>
                    <a:lnTo>
                      <a:pt x="342061" y="2167266"/>
                    </a:lnTo>
                    <a:lnTo>
                      <a:pt x="313263" y="2096785"/>
                    </a:lnTo>
                    <a:lnTo>
                      <a:pt x="277937" y="2104169"/>
                    </a:lnTo>
                    <a:cubicBezTo>
                      <a:pt x="156727" y="2128672"/>
                      <a:pt x="86727" y="2138289"/>
                      <a:pt x="84299" y="2129227"/>
                    </a:cubicBezTo>
                    <a:lnTo>
                      <a:pt x="24978" y="1907839"/>
                    </a:lnTo>
                    <a:cubicBezTo>
                      <a:pt x="22550" y="1898776"/>
                      <a:pt x="87980" y="1872105"/>
                      <a:pt x="205202" y="1832721"/>
                    </a:cubicBezTo>
                    <a:lnTo>
                      <a:pt x="239587" y="1821420"/>
                    </a:lnTo>
                    <a:lnTo>
                      <a:pt x="229691" y="1746043"/>
                    </a:lnTo>
                    <a:lnTo>
                      <a:pt x="193525" y="1744025"/>
                    </a:lnTo>
                    <a:cubicBezTo>
                      <a:pt x="70104" y="1736322"/>
                      <a:pt x="0" y="1727494"/>
                      <a:pt x="0" y="1718112"/>
                    </a:cubicBezTo>
                    <a:lnTo>
                      <a:pt x="0" y="1488914"/>
                    </a:lnTo>
                    <a:cubicBezTo>
                      <a:pt x="0" y="1479532"/>
                      <a:pt x="70104" y="1470705"/>
                      <a:pt x="193525" y="1463001"/>
                    </a:cubicBezTo>
                    <a:lnTo>
                      <a:pt x="229647" y="1460985"/>
                    </a:lnTo>
                    <a:lnTo>
                      <a:pt x="239697" y="1385643"/>
                    </a:lnTo>
                    <a:lnTo>
                      <a:pt x="205202" y="1374305"/>
                    </a:lnTo>
                    <a:cubicBezTo>
                      <a:pt x="87980" y="1334921"/>
                      <a:pt x="22550" y="1308250"/>
                      <a:pt x="24978" y="1299187"/>
                    </a:cubicBezTo>
                    <a:lnTo>
                      <a:pt x="84299" y="1077799"/>
                    </a:lnTo>
                    <a:cubicBezTo>
                      <a:pt x="86727" y="1068737"/>
                      <a:pt x="156727" y="1078355"/>
                      <a:pt x="277937" y="1102858"/>
                    </a:cubicBezTo>
                    <a:lnTo>
                      <a:pt x="315196" y="1110645"/>
                    </a:lnTo>
                    <a:lnTo>
                      <a:pt x="344779" y="1041539"/>
                    </a:lnTo>
                    <a:lnTo>
                      <a:pt x="312173" y="1020206"/>
                    </a:lnTo>
                    <a:cubicBezTo>
                      <a:pt x="209138" y="951824"/>
                      <a:pt x="152839" y="909127"/>
                      <a:pt x="157530" y="901002"/>
                    </a:cubicBezTo>
                    <a:lnTo>
                      <a:pt x="272130" y="702511"/>
                    </a:lnTo>
                    <a:cubicBezTo>
                      <a:pt x="276821" y="694386"/>
                      <a:pt x="341947" y="721793"/>
                      <a:pt x="452684" y="776833"/>
                    </a:cubicBezTo>
                    <a:lnTo>
                      <a:pt x="486053" y="793693"/>
                    </a:lnTo>
                    <a:lnTo>
                      <a:pt x="531601" y="733206"/>
                    </a:lnTo>
                    <a:lnTo>
                      <a:pt x="507145" y="705858"/>
                    </a:lnTo>
                    <a:cubicBezTo>
                      <a:pt x="425320" y="613139"/>
                      <a:pt x="381991" y="557326"/>
                      <a:pt x="388625" y="550692"/>
                    </a:cubicBezTo>
                    <a:lnTo>
                      <a:pt x="550692" y="388625"/>
                    </a:lnTo>
                    <a:cubicBezTo>
                      <a:pt x="557326" y="381991"/>
                      <a:pt x="613140" y="425320"/>
                      <a:pt x="705859" y="507145"/>
                    </a:cubicBezTo>
                    <a:lnTo>
                      <a:pt x="733068" y="531478"/>
                    </a:lnTo>
                    <a:lnTo>
                      <a:pt x="792934" y="484552"/>
                    </a:lnTo>
                    <a:lnTo>
                      <a:pt x="776833" y="452684"/>
                    </a:lnTo>
                    <a:cubicBezTo>
                      <a:pt x="721794" y="341947"/>
                      <a:pt x="694386" y="276821"/>
                      <a:pt x="702511" y="272130"/>
                    </a:cubicBezTo>
                    <a:lnTo>
                      <a:pt x="901002" y="157531"/>
                    </a:lnTo>
                    <a:cubicBezTo>
                      <a:pt x="909127" y="152839"/>
                      <a:pt x="951824" y="209138"/>
                      <a:pt x="1020206" y="312172"/>
                    </a:cubicBezTo>
                    <a:lnTo>
                      <a:pt x="1039709" y="341982"/>
                    </a:lnTo>
                    <a:lnTo>
                      <a:pt x="1046705" y="338450"/>
                    </a:lnTo>
                    <a:lnTo>
                      <a:pt x="1110457" y="314295"/>
                    </a:lnTo>
                    <a:lnTo>
                      <a:pt x="1102858" y="277937"/>
                    </a:lnTo>
                    <a:cubicBezTo>
                      <a:pt x="1078355" y="156727"/>
                      <a:pt x="1068737" y="86727"/>
                      <a:pt x="1077799" y="84299"/>
                    </a:cubicBezTo>
                    <a:lnTo>
                      <a:pt x="1299188" y="24978"/>
                    </a:lnTo>
                    <a:cubicBezTo>
                      <a:pt x="1308250" y="22550"/>
                      <a:pt x="1334921" y="87981"/>
                      <a:pt x="1374306" y="205203"/>
                    </a:cubicBezTo>
                    <a:lnTo>
                      <a:pt x="1385895" y="240464"/>
                    </a:lnTo>
                    <a:lnTo>
                      <a:pt x="1461022" y="228999"/>
                    </a:lnTo>
                    <a:lnTo>
                      <a:pt x="1463002" y="193526"/>
                    </a:lnTo>
                    <a:cubicBezTo>
                      <a:pt x="1470705" y="70104"/>
                      <a:pt x="1479532" y="0"/>
                      <a:pt x="1488914" y="0"/>
                    </a:cubicBezTo>
                    <a:close/>
                  </a:path>
                </a:pathLst>
              </a:custGeom>
              <a:grp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D88A455D-5218-457D-8727-C38A65404F02}"/>
                  </a:ext>
                </a:extLst>
              </p:cNvPr>
              <p:cNvSpPr/>
              <p:nvPr/>
            </p:nvSpPr>
            <p:spPr>
              <a:xfrm>
                <a:off x="4770006" y="2103006"/>
                <a:ext cx="2651989" cy="2651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9C8DB894-D721-415C-B947-8EC1D612901A}"/>
                  </a:ext>
                </a:extLst>
              </p:cNvPr>
              <p:cNvSpPr/>
              <p:nvPr/>
            </p:nvSpPr>
            <p:spPr>
              <a:xfrm>
                <a:off x="4872085" y="2205085"/>
                <a:ext cx="2447830" cy="2447830"/>
              </a:xfrm>
              <a:prstGeom prst="ellipse">
                <a:avLst/>
              </a:prstGeom>
              <a:grpFill/>
              <a:ln>
                <a:noFill/>
              </a:ln>
              <a:effectLst>
                <a:innerShdw blurRad="292100">
                  <a:srgbClr val="21589E"/>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7A5A689A-FF5D-48E9-A52A-CD0E373E3B3A}"/>
                  </a:ext>
                </a:extLst>
              </p:cNvPr>
              <p:cNvSpPr/>
              <p:nvPr/>
            </p:nvSpPr>
            <p:spPr>
              <a:xfrm>
                <a:off x="5322277" y="3634639"/>
                <a:ext cx="1547446" cy="970670"/>
              </a:xfrm>
              <a:prstGeom prst="ellipse">
                <a:avLst/>
              </a:prstGeom>
              <a:grp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6" name="TextBox 95">
              <a:extLst>
                <a:ext uri="{FF2B5EF4-FFF2-40B4-BE49-F238E27FC236}">
                  <a16:creationId xmlns:a16="http://schemas.microsoft.com/office/drawing/2014/main" id="{92F3B0FD-9D4B-4306-B105-147FC739EF74}"/>
                </a:ext>
              </a:extLst>
            </p:cNvPr>
            <p:cNvSpPr txBox="1"/>
            <p:nvPr/>
          </p:nvSpPr>
          <p:spPr>
            <a:xfrm>
              <a:off x="2988484" y="3271294"/>
              <a:ext cx="473206" cy="400110"/>
            </a:xfrm>
            <a:prstGeom prst="rect">
              <a:avLst/>
            </a:prstGeom>
            <a:grpFill/>
          </p:spPr>
          <p:txBody>
            <a:bodyPr wrap="none" rtlCol="0">
              <a:spAutoFit/>
            </a:bodyPr>
            <a:lstStyle/>
            <a:p>
              <a:pPr algn="ctr"/>
              <a:r>
                <a:rPr lang="en-US" sz="2000" b="1" dirty="0">
                  <a:solidFill>
                    <a:srgbClr val="000099"/>
                  </a:solidFill>
                  <a:latin typeface="Century Gothic" panose="020B0502020202020204" pitchFamily="34" charset="0"/>
                </a:rPr>
                <a:t>05</a:t>
              </a:r>
            </a:p>
          </p:txBody>
        </p:sp>
      </p:grpSp>
      <p:grpSp>
        <p:nvGrpSpPr>
          <p:cNvPr id="16" name="Group 15">
            <a:extLst>
              <a:ext uri="{FF2B5EF4-FFF2-40B4-BE49-F238E27FC236}">
                <a16:creationId xmlns:a16="http://schemas.microsoft.com/office/drawing/2014/main" id="{C2F05F24-CC42-45EB-AE84-15840E7D9EE9}"/>
              </a:ext>
            </a:extLst>
          </p:cNvPr>
          <p:cNvGrpSpPr/>
          <p:nvPr/>
        </p:nvGrpSpPr>
        <p:grpSpPr>
          <a:xfrm>
            <a:off x="3487085" y="1170330"/>
            <a:ext cx="865647" cy="865647"/>
            <a:chOff x="3388242" y="1234156"/>
            <a:chExt cx="865647" cy="865647"/>
          </a:xfrm>
          <a:gradFill>
            <a:gsLst>
              <a:gs pos="0">
                <a:srgbClr val="00CC99">
                  <a:alpha val="0"/>
                </a:srgbClr>
              </a:gs>
              <a:gs pos="0">
                <a:srgbClr val="00B0F0"/>
              </a:gs>
            </a:gsLst>
            <a:lin ang="5400000" scaled="1"/>
          </a:gradFill>
        </p:grpSpPr>
        <p:grpSp>
          <p:nvGrpSpPr>
            <p:cNvPr id="64" name="Group 63">
              <a:extLst>
                <a:ext uri="{FF2B5EF4-FFF2-40B4-BE49-F238E27FC236}">
                  <a16:creationId xmlns:a16="http://schemas.microsoft.com/office/drawing/2014/main" id="{34484C4D-DEB2-4A5C-93E4-7060F8BC2614}"/>
                </a:ext>
              </a:extLst>
            </p:cNvPr>
            <p:cNvGrpSpPr/>
            <p:nvPr/>
          </p:nvGrpSpPr>
          <p:grpSpPr>
            <a:xfrm>
              <a:off x="3388242" y="1234156"/>
              <a:ext cx="865647" cy="865647"/>
              <a:chOff x="4492487" y="1825487"/>
              <a:chExt cx="3207026" cy="3207026"/>
            </a:xfrm>
            <a:grpFill/>
          </p:grpSpPr>
          <p:sp>
            <p:nvSpPr>
              <p:cNvPr id="65" name="Freeform: Shape 64">
                <a:extLst>
                  <a:ext uri="{FF2B5EF4-FFF2-40B4-BE49-F238E27FC236}">
                    <a16:creationId xmlns:a16="http://schemas.microsoft.com/office/drawing/2014/main" id="{27EAF9AE-0517-43D4-9BEE-9D564B8BFF4D}"/>
                  </a:ext>
                </a:extLst>
              </p:cNvPr>
              <p:cNvSpPr/>
              <p:nvPr/>
            </p:nvSpPr>
            <p:spPr>
              <a:xfrm>
                <a:off x="4492487" y="1825487"/>
                <a:ext cx="3207026" cy="3207026"/>
              </a:xfrm>
              <a:custGeom>
                <a:avLst/>
                <a:gdLst>
                  <a:gd name="connsiteX0" fmla="*/ 1488914 w 3207026"/>
                  <a:gd name="connsiteY0" fmla="*/ 0 h 3207026"/>
                  <a:gd name="connsiteX1" fmla="*/ 1718112 w 3207026"/>
                  <a:gd name="connsiteY1" fmla="*/ 0 h 3207026"/>
                  <a:gd name="connsiteX2" fmla="*/ 1744025 w 3207026"/>
                  <a:gd name="connsiteY2" fmla="*/ 193526 h 3207026"/>
                  <a:gd name="connsiteX3" fmla="*/ 1746005 w 3207026"/>
                  <a:gd name="connsiteY3" fmla="*/ 228999 h 3207026"/>
                  <a:gd name="connsiteX4" fmla="*/ 1821131 w 3207026"/>
                  <a:gd name="connsiteY4" fmla="*/ 240464 h 3207026"/>
                  <a:gd name="connsiteX5" fmla="*/ 1832721 w 3207026"/>
                  <a:gd name="connsiteY5" fmla="*/ 205203 h 3207026"/>
                  <a:gd name="connsiteX6" fmla="*/ 1907839 w 3207026"/>
                  <a:gd name="connsiteY6" fmla="*/ 24978 h 3207026"/>
                  <a:gd name="connsiteX7" fmla="*/ 2129227 w 3207026"/>
                  <a:gd name="connsiteY7" fmla="*/ 84299 h 3207026"/>
                  <a:gd name="connsiteX8" fmla="*/ 2104169 w 3207026"/>
                  <a:gd name="connsiteY8" fmla="*/ 277937 h 3207026"/>
                  <a:gd name="connsiteX9" fmla="*/ 2096856 w 3207026"/>
                  <a:gd name="connsiteY9" fmla="*/ 312924 h 3207026"/>
                  <a:gd name="connsiteX10" fmla="*/ 2110197 w 3207026"/>
                  <a:gd name="connsiteY10" fmla="*/ 317529 h 3207026"/>
                  <a:gd name="connsiteX11" fmla="*/ 2165746 w 3207026"/>
                  <a:gd name="connsiteY11" fmla="*/ 344384 h 3207026"/>
                  <a:gd name="connsiteX12" fmla="*/ 2186820 w 3207026"/>
                  <a:gd name="connsiteY12" fmla="*/ 312172 h 3207026"/>
                  <a:gd name="connsiteX13" fmla="*/ 2306024 w 3207026"/>
                  <a:gd name="connsiteY13" fmla="*/ 157531 h 3207026"/>
                  <a:gd name="connsiteX14" fmla="*/ 2504515 w 3207026"/>
                  <a:gd name="connsiteY14" fmla="*/ 272130 h 3207026"/>
                  <a:gd name="connsiteX15" fmla="*/ 2430194 w 3207026"/>
                  <a:gd name="connsiteY15" fmla="*/ 452684 h 3207026"/>
                  <a:gd name="connsiteX16" fmla="*/ 2412760 w 3207026"/>
                  <a:gd name="connsiteY16" fmla="*/ 487189 h 3207026"/>
                  <a:gd name="connsiteX17" fmla="*/ 2463149 w 3207026"/>
                  <a:gd name="connsiteY17" fmla="*/ 521554 h 3207026"/>
                  <a:gd name="connsiteX18" fmla="*/ 2474133 w 3207026"/>
                  <a:gd name="connsiteY18" fmla="*/ 531322 h 3207026"/>
                  <a:gd name="connsiteX19" fmla="*/ 2501168 w 3207026"/>
                  <a:gd name="connsiteY19" fmla="*/ 507145 h 3207026"/>
                  <a:gd name="connsiteX20" fmla="*/ 2656334 w 3207026"/>
                  <a:gd name="connsiteY20" fmla="*/ 388625 h 3207026"/>
                  <a:gd name="connsiteX21" fmla="*/ 2818402 w 3207026"/>
                  <a:gd name="connsiteY21" fmla="*/ 550692 h 3207026"/>
                  <a:gd name="connsiteX22" fmla="*/ 2699882 w 3207026"/>
                  <a:gd name="connsiteY22" fmla="*/ 705858 h 3207026"/>
                  <a:gd name="connsiteX23" fmla="*/ 2676038 w 3207026"/>
                  <a:gd name="connsiteY23" fmla="*/ 732521 h 3207026"/>
                  <a:gd name="connsiteX24" fmla="*/ 2678985 w 3207026"/>
                  <a:gd name="connsiteY24" fmla="*/ 735785 h 3207026"/>
                  <a:gd name="connsiteX25" fmla="*/ 2721679 w 3207026"/>
                  <a:gd name="connsiteY25" fmla="*/ 793336 h 3207026"/>
                  <a:gd name="connsiteX26" fmla="*/ 2754342 w 3207026"/>
                  <a:gd name="connsiteY26" fmla="*/ 776833 h 3207026"/>
                  <a:gd name="connsiteX27" fmla="*/ 2934897 w 3207026"/>
                  <a:gd name="connsiteY27" fmla="*/ 702511 h 3207026"/>
                  <a:gd name="connsiteX28" fmla="*/ 3049496 w 3207026"/>
                  <a:gd name="connsiteY28" fmla="*/ 901002 h 3207026"/>
                  <a:gd name="connsiteX29" fmla="*/ 2894854 w 3207026"/>
                  <a:gd name="connsiteY29" fmla="*/ 1020206 h 3207026"/>
                  <a:gd name="connsiteX30" fmla="*/ 2864966 w 3207026"/>
                  <a:gd name="connsiteY30" fmla="*/ 1039760 h 3207026"/>
                  <a:gd name="connsiteX31" fmla="*/ 2893764 w 3207026"/>
                  <a:gd name="connsiteY31" fmla="*/ 1110241 h 3207026"/>
                  <a:gd name="connsiteX32" fmla="*/ 2929089 w 3207026"/>
                  <a:gd name="connsiteY32" fmla="*/ 1102858 h 3207026"/>
                  <a:gd name="connsiteX33" fmla="*/ 3122727 w 3207026"/>
                  <a:gd name="connsiteY33" fmla="*/ 1077799 h 3207026"/>
                  <a:gd name="connsiteX34" fmla="*/ 3182048 w 3207026"/>
                  <a:gd name="connsiteY34" fmla="*/ 1299187 h 3207026"/>
                  <a:gd name="connsiteX35" fmla="*/ 3001824 w 3207026"/>
                  <a:gd name="connsiteY35" fmla="*/ 1374305 h 3207026"/>
                  <a:gd name="connsiteX36" fmla="*/ 2967440 w 3207026"/>
                  <a:gd name="connsiteY36" fmla="*/ 1385606 h 3207026"/>
                  <a:gd name="connsiteX37" fmla="*/ 2977336 w 3207026"/>
                  <a:gd name="connsiteY37" fmla="*/ 1460983 h 3207026"/>
                  <a:gd name="connsiteX38" fmla="*/ 3013501 w 3207026"/>
                  <a:gd name="connsiteY38" fmla="*/ 1463001 h 3207026"/>
                  <a:gd name="connsiteX39" fmla="*/ 3207026 w 3207026"/>
                  <a:gd name="connsiteY39" fmla="*/ 1488914 h 3207026"/>
                  <a:gd name="connsiteX40" fmla="*/ 3207026 w 3207026"/>
                  <a:gd name="connsiteY40" fmla="*/ 1718112 h 3207026"/>
                  <a:gd name="connsiteX41" fmla="*/ 3013501 w 3207026"/>
                  <a:gd name="connsiteY41" fmla="*/ 1744025 h 3207026"/>
                  <a:gd name="connsiteX42" fmla="*/ 2977379 w 3207026"/>
                  <a:gd name="connsiteY42" fmla="*/ 1746041 h 3207026"/>
                  <a:gd name="connsiteX43" fmla="*/ 2967330 w 3207026"/>
                  <a:gd name="connsiteY43" fmla="*/ 1821384 h 3207026"/>
                  <a:gd name="connsiteX44" fmla="*/ 3001824 w 3207026"/>
                  <a:gd name="connsiteY44" fmla="*/ 1832721 h 3207026"/>
                  <a:gd name="connsiteX45" fmla="*/ 3182048 w 3207026"/>
                  <a:gd name="connsiteY45" fmla="*/ 1907839 h 3207026"/>
                  <a:gd name="connsiteX46" fmla="*/ 3122727 w 3207026"/>
                  <a:gd name="connsiteY46" fmla="*/ 2129227 h 3207026"/>
                  <a:gd name="connsiteX47" fmla="*/ 2929089 w 3207026"/>
                  <a:gd name="connsiteY47" fmla="*/ 2104169 h 3207026"/>
                  <a:gd name="connsiteX48" fmla="*/ 2891830 w 3207026"/>
                  <a:gd name="connsiteY48" fmla="*/ 2096381 h 3207026"/>
                  <a:gd name="connsiteX49" fmla="*/ 2862247 w 3207026"/>
                  <a:gd name="connsiteY49" fmla="*/ 2165487 h 3207026"/>
                  <a:gd name="connsiteX50" fmla="*/ 2894854 w 3207026"/>
                  <a:gd name="connsiteY50" fmla="*/ 2186820 h 3207026"/>
                  <a:gd name="connsiteX51" fmla="*/ 3049496 w 3207026"/>
                  <a:gd name="connsiteY51" fmla="*/ 2306024 h 3207026"/>
                  <a:gd name="connsiteX52" fmla="*/ 2934897 w 3207026"/>
                  <a:gd name="connsiteY52" fmla="*/ 2504515 h 3207026"/>
                  <a:gd name="connsiteX53" fmla="*/ 2754342 w 3207026"/>
                  <a:gd name="connsiteY53" fmla="*/ 2430194 h 3207026"/>
                  <a:gd name="connsiteX54" fmla="*/ 2720974 w 3207026"/>
                  <a:gd name="connsiteY54" fmla="*/ 2413334 h 3207026"/>
                  <a:gd name="connsiteX55" fmla="*/ 2675425 w 3207026"/>
                  <a:gd name="connsiteY55" fmla="*/ 2473820 h 3207026"/>
                  <a:gd name="connsiteX56" fmla="*/ 2699882 w 3207026"/>
                  <a:gd name="connsiteY56" fmla="*/ 2501168 h 3207026"/>
                  <a:gd name="connsiteX57" fmla="*/ 2818402 w 3207026"/>
                  <a:gd name="connsiteY57" fmla="*/ 2656334 h 3207026"/>
                  <a:gd name="connsiteX58" fmla="*/ 2656334 w 3207026"/>
                  <a:gd name="connsiteY58" fmla="*/ 2818402 h 3207026"/>
                  <a:gd name="connsiteX59" fmla="*/ 2501168 w 3207026"/>
                  <a:gd name="connsiteY59" fmla="*/ 2699882 h 3207026"/>
                  <a:gd name="connsiteX60" fmla="*/ 2473958 w 3207026"/>
                  <a:gd name="connsiteY60" fmla="*/ 2675549 h 3207026"/>
                  <a:gd name="connsiteX61" fmla="*/ 2414092 w 3207026"/>
                  <a:gd name="connsiteY61" fmla="*/ 2722475 h 3207026"/>
                  <a:gd name="connsiteX62" fmla="*/ 2430194 w 3207026"/>
                  <a:gd name="connsiteY62" fmla="*/ 2754342 h 3207026"/>
                  <a:gd name="connsiteX63" fmla="*/ 2504515 w 3207026"/>
                  <a:gd name="connsiteY63" fmla="*/ 2934897 h 3207026"/>
                  <a:gd name="connsiteX64" fmla="*/ 2306024 w 3207026"/>
                  <a:gd name="connsiteY64" fmla="*/ 3049496 h 3207026"/>
                  <a:gd name="connsiteX65" fmla="*/ 2186820 w 3207026"/>
                  <a:gd name="connsiteY65" fmla="*/ 2894854 h 3207026"/>
                  <a:gd name="connsiteX66" fmla="*/ 2167318 w 3207026"/>
                  <a:gd name="connsiteY66" fmla="*/ 2865045 h 3207026"/>
                  <a:gd name="connsiteX67" fmla="*/ 2160322 w 3207026"/>
                  <a:gd name="connsiteY67" fmla="*/ 2868577 h 3207026"/>
                  <a:gd name="connsiteX68" fmla="*/ 2096570 w 3207026"/>
                  <a:gd name="connsiteY68" fmla="*/ 2892732 h 3207026"/>
                  <a:gd name="connsiteX69" fmla="*/ 2104169 w 3207026"/>
                  <a:gd name="connsiteY69" fmla="*/ 2929089 h 3207026"/>
                  <a:gd name="connsiteX70" fmla="*/ 2129227 w 3207026"/>
                  <a:gd name="connsiteY70" fmla="*/ 3122727 h 3207026"/>
                  <a:gd name="connsiteX71" fmla="*/ 1907839 w 3207026"/>
                  <a:gd name="connsiteY71" fmla="*/ 3182048 h 3207026"/>
                  <a:gd name="connsiteX72" fmla="*/ 1832721 w 3207026"/>
                  <a:gd name="connsiteY72" fmla="*/ 3001824 h 3207026"/>
                  <a:gd name="connsiteX73" fmla="*/ 1821131 w 3207026"/>
                  <a:gd name="connsiteY73" fmla="*/ 2966562 h 3207026"/>
                  <a:gd name="connsiteX74" fmla="*/ 1746005 w 3207026"/>
                  <a:gd name="connsiteY74" fmla="*/ 2978028 h 3207026"/>
                  <a:gd name="connsiteX75" fmla="*/ 1744025 w 3207026"/>
                  <a:gd name="connsiteY75" fmla="*/ 3013501 h 3207026"/>
                  <a:gd name="connsiteX76" fmla="*/ 1718112 w 3207026"/>
                  <a:gd name="connsiteY76" fmla="*/ 3207026 h 3207026"/>
                  <a:gd name="connsiteX77" fmla="*/ 1488914 w 3207026"/>
                  <a:gd name="connsiteY77" fmla="*/ 3207026 h 3207026"/>
                  <a:gd name="connsiteX78" fmla="*/ 1463002 w 3207026"/>
                  <a:gd name="connsiteY78" fmla="*/ 3013501 h 3207026"/>
                  <a:gd name="connsiteX79" fmla="*/ 1461022 w 3207026"/>
                  <a:gd name="connsiteY79" fmla="*/ 2978028 h 3207026"/>
                  <a:gd name="connsiteX80" fmla="*/ 1385895 w 3207026"/>
                  <a:gd name="connsiteY80" fmla="*/ 2966562 h 3207026"/>
                  <a:gd name="connsiteX81" fmla="*/ 1374306 w 3207026"/>
                  <a:gd name="connsiteY81" fmla="*/ 3001824 h 3207026"/>
                  <a:gd name="connsiteX82" fmla="*/ 1299188 w 3207026"/>
                  <a:gd name="connsiteY82" fmla="*/ 3182048 h 3207026"/>
                  <a:gd name="connsiteX83" fmla="*/ 1077799 w 3207026"/>
                  <a:gd name="connsiteY83" fmla="*/ 3122727 h 3207026"/>
                  <a:gd name="connsiteX84" fmla="*/ 1102858 w 3207026"/>
                  <a:gd name="connsiteY84" fmla="*/ 2929089 h 3207026"/>
                  <a:gd name="connsiteX85" fmla="*/ 1110170 w 3207026"/>
                  <a:gd name="connsiteY85" fmla="*/ 2894103 h 3207026"/>
                  <a:gd name="connsiteX86" fmla="*/ 1096830 w 3207026"/>
                  <a:gd name="connsiteY86" fmla="*/ 2889498 h 3207026"/>
                  <a:gd name="connsiteX87" fmla="*/ 1041280 w 3207026"/>
                  <a:gd name="connsiteY87" fmla="*/ 2862643 h 3207026"/>
                  <a:gd name="connsiteX88" fmla="*/ 1020206 w 3207026"/>
                  <a:gd name="connsiteY88" fmla="*/ 2894854 h 3207026"/>
                  <a:gd name="connsiteX89" fmla="*/ 901002 w 3207026"/>
                  <a:gd name="connsiteY89" fmla="*/ 3049496 h 3207026"/>
                  <a:gd name="connsiteX90" fmla="*/ 702511 w 3207026"/>
                  <a:gd name="connsiteY90" fmla="*/ 2934897 h 3207026"/>
                  <a:gd name="connsiteX91" fmla="*/ 776833 w 3207026"/>
                  <a:gd name="connsiteY91" fmla="*/ 2754342 h 3207026"/>
                  <a:gd name="connsiteX92" fmla="*/ 794267 w 3207026"/>
                  <a:gd name="connsiteY92" fmla="*/ 2719837 h 3207026"/>
                  <a:gd name="connsiteX93" fmla="*/ 743878 w 3207026"/>
                  <a:gd name="connsiteY93" fmla="*/ 2685473 h 3207026"/>
                  <a:gd name="connsiteX94" fmla="*/ 732894 w 3207026"/>
                  <a:gd name="connsiteY94" fmla="*/ 2675705 h 3207026"/>
                  <a:gd name="connsiteX95" fmla="*/ 705859 w 3207026"/>
                  <a:gd name="connsiteY95" fmla="*/ 2699882 h 3207026"/>
                  <a:gd name="connsiteX96" fmla="*/ 550692 w 3207026"/>
                  <a:gd name="connsiteY96" fmla="*/ 2818402 h 3207026"/>
                  <a:gd name="connsiteX97" fmla="*/ 388625 w 3207026"/>
                  <a:gd name="connsiteY97" fmla="*/ 2656334 h 3207026"/>
                  <a:gd name="connsiteX98" fmla="*/ 507145 w 3207026"/>
                  <a:gd name="connsiteY98" fmla="*/ 2501168 h 3207026"/>
                  <a:gd name="connsiteX99" fmla="*/ 530988 w 3207026"/>
                  <a:gd name="connsiteY99" fmla="*/ 2474506 h 3207026"/>
                  <a:gd name="connsiteX100" fmla="*/ 528041 w 3207026"/>
                  <a:gd name="connsiteY100" fmla="*/ 2471241 h 3207026"/>
                  <a:gd name="connsiteX101" fmla="*/ 485348 w 3207026"/>
                  <a:gd name="connsiteY101" fmla="*/ 2413690 h 3207026"/>
                  <a:gd name="connsiteX102" fmla="*/ 452684 w 3207026"/>
                  <a:gd name="connsiteY102" fmla="*/ 2430194 h 3207026"/>
                  <a:gd name="connsiteX103" fmla="*/ 272130 w 3207026"/>
                  <a:gd name="connsiteY103" fmla="*/ 2504515 h 3207026"/>
                  <a:gd name="connsiteX104" fmla="*/ 157530 w 3207026"/>
                  <a:gd name="connsiteY104" fmla="*/ 2306024 h 3207026"/>
                  <a:gd name="connsiteX105" fmla="*/ 312172 w 3207026"/>
                  <a:gd name="connsiteY105" fmla="*/ 2186820 h 3207026"/>
                  <a:gd name="connsiteX106" fmla="*/ 342061 w 3207026"/>
                  <a:gd name="connsiteY106" fmla="*/ 2167266 h 3207026"/>
                  <a:gd name="connsiteX107" fmla="*/ 313263 w 3207026"/>
                  <a:gd name="connsiteY107" fmla="*/ 2096785 h 3207026"/>
                  <a:gd name="connsiteX108" fmla="*/ 277937 w 3207026"/>
                  <a:gd name="connsiteY108" fmla="*/ 2104169 h 3207026"/>
                  <a:gd name="connsiteX109" fmla="*/ 84299 w 3207026"/>
                  <a:gd name="connsiteY109" fmla="*/ 2129227 h 3207026"/>
                  <a:gd name="connsiteX110" fmla="*/ 24978 w 3207026"/>
                  <a:gd name="connsiteY110" fmla="*/ 1907839 h 3207026"/>
                  <a:gd name="connsiteX111" fmla="*/ 205202 w 3207026"/>
                  <a:gd name="connsiteY111" fmla="*/ 1832721 h 3207026"/>
                  <a:gd name="connsiteX112" fmla="*/ 239587 w 3207026"/>
                  <a:gd name="connsiteY112" fmla="*/ 1821420 h 3207026"/>
                  <a:gd name="connsiteX113" fmla="*/ 229691 w 3207026"/>
                  <a:gd name="connsiteY113" fmla="*/ 1746043 h 3207026"/>
                  <a:gd name="connsiteX114" fmla="*/ 193525 w 3207026"/>
                  <a:gd name="connsiteY114" fmla="*/ 1744025 h 3207026"/>
                  <a:gd name="connsiteX115" fmla="*/ 0 w 3207026"/>
                  <a:gd name="connsiteY115" fmla="*/ 1718112 h 3207026"/>
                  <a:gd name="connsiteX116" fmla="*/ 0 w 3207026"/>
                  <a:gd name="connsiteY116" fmla="*/ 1488914 h 3207026"/>
                  <a:gd name="connsiteX117" fmla="*/ 193525 w 3207026"/>
                  <a:gd name="connsiteY117" fmla="*/ 1463001 h 3207026"/>
                  <a:gd name="connsiteX118" fmla="*/ 229647 w 3207026"/>
                  <a:gd name="connsiteY118" fmla="*/ 1460985 h 3207026"/>
                  <a:gd name="connsiteX119" fmla="*/ 239697 w 3207026"/>
                  <a:gd name="connsiteY119" fmla="*/ 1385643 h 3207026"/>
                  <a:gd name="connsiteX120" fmla="*/ 205202 w 3207026"/>
                  <a:gd name="connsiteY120" fmla="*/ 1374305 h 3207026"/>
                  <a:gd name="connsiteX121" fmla="*/ 24978 w 3207026"/>
                  <a:gd name="connsiteY121" fmla="*/ 1299187 h 3207026"/>
                  <a:gd name="connsiteX122" fmla="*/ 84299 w 3207026"/>
                  <a:gd name="connsiteY122" fmla="*/ 1077799 h 3207026"/>
                  <a:gd name="connsiteX123" fmla="*/ 277937 w 3207026"/>
                  <a:gd name="connsiteY123" fmla="*/ 1102858 h 3207026"/>
                  <a:gd name="connsiteX124" fmla="*/ 315196 w 3207026"/>
                  <a:gd name="connsiteY124" fmla="*/ 1110645 h 3207026"/>
                  <a:gd name="connsiteX125" fmla="*/ 344779 w 3207026"/>
                  <a:gd name="connsiteY125" fmla="*/ 1041539 h 3207026"/>
                  <a:gd name="connsiteX126" fmla="*/ 312173 w 3207026"/>
                  <a:gd name="connsiteY126" fmla="*/ 1020206 h 3207026"/>
                  <a:gd name="connsiteX127" fmla="*/ 157530 w 3207026"/>
                  <a:gd name="connsiteY127" fmla="*/ 901002 h 3207026"/>
                  <a:gd name="connsiteX128" fmla="*/ 272130 w 3207026"/>
                  <a:gd name="connsiteY128" fmla="*/ 702511 h 3207026"/>
                  <a:gd name="connsiteX129" fmla="*/ 452684 w 3207026"/>
                  <a:gd name="connsiteY129" fmla="*/ 776833 h 3207026"/>
                  <a:gd name="connsiteX130" fmla="*/ 486053 w 3207026"/>
                  <a:gd name="connsiteY130" fmla="*/ 793693 h 3207026"/>
                  <a:gd name="connsiteX131" fmla="*/ 531601 w 3207026"/>
                  <a:gd name="connsiteY131" fmla="*/ 733206 h 3207026"/>
                  <a:gd name="connsiteX132" fmla="*/ 507145 w 3207026"/>
                  <a:gd name="connsiteY132" fmla="*/ 705858 h 3207026"/>
                  <a:gd name="connsiteX133" fmla="*/ 388625 w 3207026"/>
                  <a:gd name="connsiteY133" fmla="*/ 550692 h 3207026"/>
                  <a:gd name="connsiteX134" fmla="*/ 550692 w 3207026"/>
                  <a:gd name="connsiteY134" fmla="*/ 388625 h 3207026"/>
                  <a:gd name="connsiteX135" fmla="*/ 705859 w 3207026"/>
                  <a:gd name="connsiteY135" fmla="*/ 507145 h 3207026"/>
                  <a:gd name="connsiteX136" fmla="*/ 733068 w 3207026"/>
                  <a:gd name="connsiteY136" fmla="*/ 531478 h 3207026"/>
                  <a:gd name="connsiteX137" fmla="*/ 792934 w 3207026"/>
                  <a:gd name="connsiteY137" fmla="*/ 484552 h 3207026"/>
                  <a:gd name="connsiteX138" fmla="*/ 776833 w 3207026"/>
                  <a:gd name="connsiteY138" fmla="*/ 452684 h 3207026"/>
                  <a:gd name="connsiteX139" fmla="*/ 702511 w 3207026"/>
                  <a:gd name="connsiteY139" fmla="*/ 272130 h 3207026"/>
                  <a:gd name="connsiteX140" fmla="*/ 901002 w 3207026"/>
                  <a:gd name="connsiteY140" fmla="*/ 157531 h 3207026"/>
                  <a:gd name="connsiteX141" fmla="*/ 1020206 w 3207026"/>
                  <a:gd name="connsiteY141" fmla="*/ 312172 h 3207026"/>
                  <a:gd name="connsiteX142" fmla="*/ 1039709 w 3207026"/>
                  <a:gd name="connsiteY142" fmla="*/ 341982 h 3207026"/>
                  <a:gd name="connsiteX143" fmla="*/ 1046705 w 3207026"/>
                  <a:gd name="connsiteY143" fmla="*/ 338450 h 3207026"/>
                  <a:gd name="connsiteX144" fmla="*/ 1110457 w 3207026"/>
                  <a:gd name="connsiteY144" fmla="*/ 314295 h 3207026"/>
                  <a:gd name="connsiteX145" fmla="*/ 1102858 w 3207026"/>
                  <a:gd name="connsiteY145" fmla="*/ 277937 h 3207026"/>
                  <a:gd name="connsiteX146" fmla="*/ 1077799 w 3207026"/>
                  <a:gd name="connsiteY146" fmla="*/ 84299 h 3207026"/>
                  <a:gd name="connsiteX147" fmla="*/ 1299188 w 3207026"/>
                  <a:gd name="connsiteY147" fmla="*/ 24978 h 3207026"/>
                  <a:gd name="connsiteX148" fmla="*/ 1374306 w 3207026"/>
                  <a:gd name="connsiteY148" fmla="*/ 205203 h 3207026"/>
                  <a:gd name="connsiteX149" fmla="*/ 1385895 w 3207026"/>
                  <a:gd name="connsiteY149" fmla="*/ 240464 h 3207026"/>
                  <a:gd name="connsiteX150" fmla="*/ 1461022 w 3207026"/>
                  <a:gd name="connsiteY150" fmla="*/ 228999 h 3207026"/>
                  <a:gd name="connsiteX151" fmla="*/ 1463002 w 3207026"/>
                  <a:gd name="connsiteY151" fmla="*/ 193526 h 3207026"/>
                  <a:gd name="connsiteX152" fmla="*/ 1488914 w 3207026"/>
                  <a:gd name="connsiteY152" fmla="*/ 0 h 3207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3207026" h="3207026">
                    <a:moveTo>
                      <a:pt x="1488914" y="0"/>
                    </a:moveTo>
                    <a:lnTo>
                      <a:pt x="1718112" y="0"/>
                    </a:lnTo>
                    <a:cubicBezTo>
                      <a:pt x="1727494" y="0"/>
                      <a:pt x="1736322" y="70104"/>
                      <a:pt x="1744025" y="193526"/>
                    </a:cubicBezTo>
                    <a:lnTo>
                      <a:pt x="1746005" y="228999"/>
                    </a:lnTo>
                    <a:lnTo>
                      <a:pt x="1821131" y="240464"/>
                    </a:lnTo>
                    <a:lnTo>
                      <a:pt x="1832721" y="205203"/>
                    </a:lnTo>
                    <a:cubicBezTo>
                      <a:pt x="1872105" y="87981"/>
                      <a:pt x="1898776" y="22550"/>
                      <a:pt x="1907839" y="24978"/>
                    </a:cubicBezTo>
                    <a:lnTo>
                      <a:pt x="2129227" y="84299"/>
                    </a:lnTo>
                    <a:cubicBezTo>
                      <a:pt x="2138290" y="86727"/>
                      <a:pt x="2128672" y="156727"/>
                      <a:pt x="2104169" y="277937"/>
                    </a:cubicBezTo>
                    <a:lnTo>
                      <a:pt x="2096856" y="312924"/>
                    </a:lnTo>
                    <a:lnTo>
                      <a:pt x="2110197" y="317529"/>
                    </a:lnTo>
                    <a:lnTo>
                      <a:pt x="2165746" y="344384"/>
                    </a:lnTo>
                    <a:lnTo>
                      <a:pt x="2186820" y="312172"/>
                    </a:lnTo>
                    <a:cubicBezTo>
                      <a:pt x="2255202" y="209138"/>
                      <a:pt x="2297899" y="152839"/>
                      <a:pt x="2306024" y="157531"/>
                    </a:cubicBezTo>
                    <a:lnTo>
                      <a:pt x="2504515" y="272130"/>
                    </a:lnTo>
                    <a:cubicBezTo>
                      <a:pt x="2512640" y="276821"/>
                      <a:pt x="2485233" y="341947"/>
                      <a:pt x="2430194" y="452684"/>
                    </a:cubicBezTo>
                    <a:lnTo>
                      <a:pt x="2412760" y="487189"/>
                    </a:lnTo>
                    <a:lnTo>
                      <a:pt x="2463149" y="521554"/>
                    </a:lnTo>
                    <a:lnTo>
                      <a:pt x="2474133" y="531322"/>
                    </a:lnTo>
                    <a:lnTo>
                      <a:pt x="2501168" y="507145"/>
                    </a:lnTo>
                    <a:cubicBezTo>
                      <a:pt x="2593887" y="425320"/>
                      <a:pt x="2649700" y="381991"/>
                      <a:pt x="2656334" y="388625"/>
                    </a:cubicBezTo>
                    <a:lnTo>
                      <a:pt x="2818402" y="550692"/>
                    </a:lnTo>
                    <a:cubicBezTo>
                      <a:pt x="2825036" y="557326"/>
                      <a:pt x="2781707" y="613139"/>
                      <a:pt x="2699882" y="705858"/>
                    </a:cubicBezTo>
                    <a:lnTo>
                      <a:pt x="2676038" y="732521"/>
                    </a:lnTo>
                    <a:lnTo>
                      <a:pt x="2678985" y="735785"/>
                    </a:lnTo>
                    <a:lnTo>
                      <a:pt x="2721679" y="793336"/>
                    </a:lnTo>
                    <a:lnTo>
                      <a:pt x="2754342" y="776833"/>
                    </a:lnTo>
                    <a:cubicBezTo>
                      <a:pt x="2865080" y="721793"/>
                      <a:pt x="2930206" y="694386"/>
                      <a:pt x="2934897" y="702511"/>
                    </a:cubicBezTo>
                    <a:lnTo>
                      <a:pt x="3049496" y="901002"/>
                    </a:lnTo>
                    <a:cubicBezTo>
                      <a:pt x="3054187" y="909127"/>
                      <a:pt x="2997888" y="951824"/>
                      <a:pt x="2894854" y="1020206"/>
                    </a:cubicBezTo>
                    <a:lnTo>
                      <a:pt x="2864966" y="1039760"/>
                    </a:lnTo>
                    <a:lnTo>
                      <a:pt x="2893764" y="1110241"/>
                    </a:lnTo>
                    <a:lnTo>
                      <a:pt x="2929089" y="1102858"/>
                    </a:lnTo>
                    <a:cubicBezTo>
                      <a:pt x="3050299" y="1078355"/>
                      <a:pt x="3120299" y="1068737"/>
                      <a:pt x="3122727" y="1077799"/>
                    </a:cubicBezTo>
                    <a:lnTo>
                      <a:pt x="3182048" y="1299187"/>
                    </a:lnTo>
                    <a:cubicBezTo>
                      <a:pt x="3184477" y="1308250"/>
                      <a:pt x="3119046" y="1334921"/>
                      <a:pt x="3001824" y="1374305"/>
                    </a:cubicBezTo>
                    <a:lnTo>
                      <a:pt x="2967440" y="1385606"/>
                    </a:lnTo>
                    <a:lnTo>
                      <a:pt x="2977336" y="1460983"/>
                    </a:lnTo>
                    <a:lnTo>
                      <a:pt x="3013501" y="1463001"/>
                    </a:lnTo>
                    <a:cubicBezTo>
                      <a:pt x="3136922" y="1470705"/>
                      <a:pt x="3207026" y="1479532"/>
                      <a:pt x="3207026" y="1488914"/>
                    </a:cubicBezTo>
                    <a:lnTo>
                      <a:pt x="3207026" y="1718112"/>
                    </a:lnTo>
                    <a:cubicBezTo>
                      <a:pt x="3207026" y="1727494"/>
                      <a:pt x="3136922" y="1736322"/>
                      <a:pt x="3013501" y="1744025"/>
                    </a:cubicBezTo>
                    <a:lnTo>
                      <a:pt x="2977379" y="1746041"/>
                    </a:lnTo>
                    <a:lnTo>
                      <a:pt x="2967330" y="1821384"/>
                    </a:lnTo>
                    <a:lnTo>
                      <a:pt x="3001824" y="1832721"/>
                    </a:lnTo>
                    <a:cubicBezTo>
                      <a:pt x="3119046" y="1872105"/>
                      <a:pt x="3184477" y="1898776"/>
                      <a:pt x="3182048" y="1907839"/>
                    </a:cubicBezTo>
                    <a:lnTo>
                      <a:pt x="3122727" y="2129227"/>
                    </a:lnTo>
                    <a:cubicBezTo>
                      <a:pt x="3120299" y="2138289"/>
                      <a:pt x="3050299" y="2128672"/>
                      <a:pt x="2929089" y="2104169"/>
                    </a:cubicBezTo>
                    <a:lnTo>
                      <a:pt x="2891830" y="2096381"/>
                    </a:lnTo>
                    <a:lnTo>
                      <a:pt x="2862247" y="2165487"/>
                    </a:lnTo>
                    <a:lnTo>
                      <a:pt x="2894854" y="2186820"/>
                    </a:lnTo>
                    <a:cubicBezTo>
                      <a:pt x="2997888" y="2255202"/>
                      <a:pt x="3054187" y="2297899"/>
                      <a:pt x="3049496" y="2306024"/>
                    </a:cubicBezTo>
                    <a:lnTo>
                      <a:pt x="2934897" y="2504515"/>
                    </a:lnTo>
                    <a:cubicBezTo>
                      <a:pt x="2930206" y="2512640"/>
                      <a:pt x="2865080" y="2485233"/>
                      <a:pt x="2754342" y="2430194"/>
                    </a:cubicBezTo>
                    <a:lnTo>
                      <a:pt x="2720974" y="2413334"/>
                    </a:lnTo>
                    <a:lnTo>
                      <a:pt x="2675425" y="2473820"/>
                    </a:lnTo>
                    <a:lnTo>
                      <a:pt x="2699882" y="2501168"/>
                    </a:lnTo>
                    <a:cubicBezTo>
                      <a:pt x="2781707" y="2593887"/>
                      <a:pt x="2825036" y="2649700"/>
                      <a:pt x="2818402" y="2656334"/>
                    </a:cubicBezTo>
                    <a:lnTo>
                      <a:pt x="2656334" y="2818402"/>
                    </a:lnTo>
                    <a:cubicBezTo>
                      <a:pt x="2649700" y="2825036"/>
                      <a:pt x="2593887" y="2781707"/>
                      <a:pt x="2501168" y="2699882"/>
                    </a:cubicBezTo>
                    <a:lnTo>
                      <a:pt x="2473958" y="2675549"/>
                    </a:lnTo>
                    <a:lnTo>
                      <a:pt x="2414092" y="2722475"/>
                    </a:lnTo>
                    <a:lnTo>
                      <a:pt x="2430194" y="2754342"/>
                    </a:lnTo>
                    <a:cubicBezTo>
                      <a:pt x="2485233" y="2865080"/>
                      <a:pt x="2512640" y="2930206"/>
                      <a:pt x="2504515" y="2934897"/>
                    </a:cubicBezTo>
                    <a:lnTo>
                      <a:pt x="2306024" y="3049496"/>
                    </a:lnTo>
                    <a:cubicBezTo>
                      <a:pt x="2297899" y="3054187"/>
                      <a:pt x="2255202" y="2997888"/>
                      <a:pt x="2186820" y="2894854"/>
                    </a:cubicBezTo>
                    <a:lnTo>
                      <a:pt x="2167318" y="2865045"/>
                    </a:lnTo>
                    <a:lnTo>
                      <a:pt x="2160322" y="2868577"/>
                    </a:lnTo>
                    <a:lnTo>
                      <a:pt x="2096570" y="2892732"/>
                    </a:lnTo>
                    <a:lnTo>
                      <a:pt x="2104169" y="2929089"/>
                    </a:lnTo>
                    <a:cubicBezTo>
                      <a:pt x="2128672" y="3050299"/>
                      <a:pt x="2138290" y="3120299"/>
                      <a:pt x="2129227" y="3122727"/>
                    </a:cubicBezTo>
                    <a:lnTo>
                      <a:pt x="1907839" y="3182048"/>
                    </a:lnTo>
                    <a:cubicBezTo>
                      <a:pt x="1898776" y="3184477"/>
                      <a:pt x="1872105" y="3119046"/>
                      <a:pt x="1832721" y="3001824"/>
                    </a:cubicBezTo>
                    <a:lnTo>
                      <a:pt x="1821131" y="2966562"/>
                    </a:lnTo>
                    <a:lnTo>
                      <a:pt x="1746005" y="2978028"/>
                    </a:lnTo>
                    <a:lnTo>
                      <a:pt x="1744025" y="3013501"/>
                    </a:lnTo>
                    <a:cubicBezTo>
                      <a:pt x="1736322" y="3136922"/>
                      <a:pt x="1727494" y="3207026"/>
                      <a:pt x="1718112" y="3207026"/>
                    </a:cubicBezTo>
                    <a:lnTo>
                      <a:pt x="1488914" y="3207026"/>
                    </a:lnTo>
                    <a:cubicBezTo>
                      <a:pt x="1479532" y="3207026"/>
                      <a:pt x="1470705" y="3136922"/>
                      <a:pt x="1463002" y="3013501"/>
                    </a:cubicBezTo>
                    <a:lnTo>
                      <a:pt x="1461022" y="2978028"/>
                    </a:lnTo>
                    <a:lnTo>
                      <a:pt x="1385895" y="2966562"/>
                    </a:lnTo>
                    <a:lnTo>
                      <a:pt x="1374306" y="3001824"/>
                    </a:lnTo>
                    <a:cubicBezTo>
                      <a:pt x="1334921" y="3119046"/>
                      <a:pt x="1308250" y="3184477"/>
                      <a:pt x="1299188" y="3182048"/>
                    </a:cubicBezTo>
                    <a:lnTo>
                      <a:pt x="1077799" y="3122727"/>
                    </a:lnTo>
                    <a:cubicBezTo>
                      <a:pt x="1068737" y="3120299"/>
                      <a:pt x="1078355" y="3050299"/>
                      <a:pt x="1102858" y="2929089"/>
                    </a:cubicBezTo>
                    <a:lnTo>
                      <a:pt x="1110170" y="2894103"/>
                    </a:lnTo>
                    <a:lnTo>
                      <a:pt x="1096830" y="2889498"/>
                    </a:lnTo>
                    <a:lnTo>
                      <a:pt x="1041280" y="2862643"/>
                    </a:lnTo>
                    <a:lnTo>
                      <a:pt x="1020206" y="2894854"/>
                    </a:lnTo>
                    <a:cubicBezTo>
                      <a:pt x="951824" y="2997888"/>
                      <a:pt x="909127" y="3054187"/>
                      <a:pt x="901002" y="3049496"/>
                    </a:cubicBezTo>
                    <a:lnTo>
                      <a:pt x="702511" y="2934897"/>
                    </a:lnTo>
                    <a:cubicBezTo>
                      <a:pt x="694386" y="2930206"/>
                      <a:pt x="721793" y="2865080"/>
                      <a:pt x="776833" y="2754342"/>
                    </a:cubicBezTo>
                    <a:lnTo>
                      <a:pt x="794267" y="2719837"/>
                    </a:lnTo>
                    <a:lnTo>
                      <a:pt x="743878" y="2685473"/>
                    </a:lnTo>
                    <a:lnTo>
                      <a:pt x="732894" y="2675705"/>
                    </a:lnTo>
                    <a:lnTo>
                      <a:pt x="705859" y="2699882"/>
                    </a:lnTo>
                    <a:cubicBezTo>
                      <a:pt x="613140" y="2781707"/>
                      <a:pt x="557326" y="2825036"/>
                      <a:pt x="550692" y="2818402"/>
                    </a:cubicBezTo>
                    <a:lnTo>
                      <a:pt x="388625" y="2656334"/>
                    </a:lnTo>
                    <a:cubicBezTo>
                      <a:pt x="381991" y="2649700"/>
                      <a:pt x="425320" y="2593887"/>
                      <a:pt x="507145" y="2501168"/>
                    </a:cubicBezTo>
                    <a:lnTo>
                      <a:pt x="530988" y="2474506"/>
                    </a:lnTo>
                    <a:lnTo>
                      <a:pt x="528041" y="2471241"/>
                    </a:lnTo>
                    <a:lnTo>
                      <a:pt x="485348" y="2413690"/>
                    </a:lnTo>
                    <a:lnTo>
                      <a:pt x="452684" y="2430194"/>
                    </a:lnTo>
                    <a:cubicBezTo>
                      <a:pt x="341947" y="2485233"/>
                      <a:pt x="276821" y="2512640"/>
                      <a:pt x="272130" y="2504515"/>
                    </a:cubicBezTo>
                    <a:lnTo>
                      <a:pt x="157530" y="2306024"/>
                    </a:lnTo>
                    <a:cubicBezTo>
                      <a:pt x="152839" y="2297899"/>
                      <a:pt x="209138" y="2255202"/>
                      <a:pt x="312172" y="2186820"/>
                    </a:cubicBezTo>
                    <a:lnTo>
                      <a:pt x="342061" y="2167266"/>
                    </a:lnTo>
                    <a:lnTo>
                      <a:pt x="313263" y="2096785"/>
                    </a:lnTo>
                    <a:lnTo>
                      <a:pt x="277937" y="2104169"/>
                    </a:lnTo>
                    <a:cubicBezTo>
                      <a:pt x="156727" y="2128672"/>
                      <a:pt x="86727" y="2138289"/>
                      <a:pt x="84299" y="2129227"/>
                    </a:cubicBezTo>
                    <a:lnTo>
                      <a:pt x="24978" y="1907839"/>
                    </a:lnTo>
                    <a:cubicBezTo>
                      <a:pt x="22550" y="1898776"/>
                      <a:pt x="87980" y="1872105"/>
                      <a:pt x="205202" y="1832721"/>
                    </a:cubicBezTo>
                    <a:lnTo>
                      <a:pt x="239587" y="1821420"/>
                    </a:lnTo>
                    <a:lnTo>
                      <a:pt x="229691" y="1746043"/>
                    </a:lnTo>
                    <a:lnTo>
                      <a:pt x="193525" y="1744025"/>
                    </a:lnTo>
                    <a:cubicBezTo>
                      <a:pt x="70104" y="1736322"/>
                      <a:pt x="0" y="1727494"/>
                      <a:pt x="0" y="1718112"/>
                    </a:cubicBezTo>
                    <a:lnTo>
                      <a:pt x="0" y="1488914"/>
                    </a:lnTo>
                    <a:cubicBezTo>
                      <a:pt x="0" y="1479532"/>
                      <a:pt x="70104" y="1470705"/>
                      <a:pt x="193525" y="1463001"/>
                    </a:cubicBezTo>
                    <a:lnTo>
                      <a:pt x="229647" y="1460985"/>
                    </a:lnTo>
                    <a:lnTo>
                      <a:pt x="239697" y="1385643"/>
                    </a:lnTo>
                    <a:lnTo>
                      <a:pt x="205202" y="1374305"/>
                    </a:lnTo>
                    <a:cubicBezTo>
                      <a:pt x="87980" y="1334921"/>
                      <a:pt x="22550" y="1308250"/>
                      <a:pt x="24978" y="1299187"/>
                    </a:cubicBezTo>
                    <a:lnTo>
                      <a:pt x="84299" y="1077799"/>
                    </a:lnTo>
                    <a:cubicBezTo>
                      <a:pt x="86727" y="1068737"/>
                      <a:pt x="156727" y="1078355"/>
                      <a:pt x="277937" y="1102858"/>
                    </a:cubicBezTo>
                    <a:lnTo>
                      <a:pt x="315196" y="1110645"/>
                    </a:lnTo>
                    <a:lnTo>
                      <a:pt x="344779" y="1041539"/>
                    </a:lnTo>
                    <a:lnTo>
                      <a:pt x="312173" y="1020206"/>
                    </a:lnTo>
                    <a:cubicBezTo>
                      <a:pt x="209138" y="951824"/>
                      <a:pt x="152839" y="909127"/>
                      <a:pt x="157530" y="901002"/>
                    </a:cubicBezTo>
                    <a:lnTo>
                      <a:pt x="272130" y="702511"/>
                    </a:lnTo>
                    <a:cubicBezTo>
                      <a:pt x="276821" y="694386"/>
                      <a:pt x="341947" y="721793"/>
                      <a:pt x="452684" y="776833"/>
                    </a:cubicBezTo>
                    <a:lnTo>
                      <a:pt x="486053" y="793693"/>
                    </a:lnTo>
                    <a:lnTo>
                      <a:pt x="531601" y="733206"/>
                    </a:lnTo>
                    <a:lnTo>
                      <a:pt x="507145" y="705858"/>
                    </a:lnTo>
                    <a:cubicBezTo>
                      <a:pt x="425320" y="613139"/>
                      <a:pt x="381991" y="557326"/>
                      <a:pt x="388625" y="550692"/>
                    </a:cubicBezTo>
                    <a:lnTo>
                      <a:pt x="550692" y="388625"/>
                    </a:lnTo>
                    <a:cubicBezTo>
                      <a:pt x="557326" y="381991"/>
                      <a:pt x="613140" y="425320"/>
                      <a:pt x="705859" y="507145"/>
                    </a:cubicBezTo>
                    <a:lnTo>
                      <a:pt x="733068" y="531478"/>
                    </a:lnTo>
                    <a:lnTo>
                      <a:pt x="792934" y="484552"/>
                    </a:lnTo>
                    <a:lnTo>
                      <a:pt x="776833" y="452684"/>
                    </a:lnTo>
                    <a:cubicBezTo>
                      <a:pt x="721794" y="341947"/>
                      <a:pt x="694386" y="276821"/>
                      <a:pt x="702511" y="272130"/>
                    </a:cubicBezTo>
                    <a:lnTo>
                      <a:pt x="901002" y="157531"/>
                    </a:lnTo>
                    <a:cubicBezTo>
                      <a:pt x="909127" y="152839"/>
                      <a:pt x="951824" y="209138"/>
                      <a:pt x="1020206" y="312172"/>
                    </a:cubicBezTo>
                    <a:lnTo>
                      <a:pt x="1039709" y="341982"/>
                    </a:lnTo>
                    <a:lnTo>
                      <a:pt x="1046705" y="338450"/>
                    </a:lnTo>
                    <a:lnTo>
                      <a:pt x="1110457" y="314295"/>
                    </a:lnTo>
                    <a:lnTo>
                      <a:pt x="1102858" y="277937"/>
                    </a:lnTo>
                    <a:cubicBezTo>
                      <a:pt x="1078355" y="156727"/>
                      <a:pt x="1068737" y="86727"/>
                      <a:pt x="1077799" y="84299"/>
                    </a:cubicBezTo>
                    <a:lnTo>
                      <a:pt x="1299188" y="24978"/>
                    </a:lnTo>
                    <a:cubicBezTo>
                      <a:pt x="1308250" y="22550"/>
                      <a:pt x="1334921" y="87981"/>
                      <a:pt x="1374306" y="205203"/>
                    </a:cubicBezTo>
                    <a:lnTo>
                      <a:pt x="1385895" y="240464"/>
                    </a:lnTo>
                    <a:lnTo>
                      <a:pt x="1461022" y="228999"/>
                    </a:lnTo>
                    <a:lnTo>
                      <a:pt x="1463002" y="193526"/>
                    </a:lnTo>
                    <a:cubicBezTo>
                      <a:pt x="1470705" y="70104"/>
                      <a:pt x="1479532" y="0"/>
                      <a:pt x="1488914" y="0"/>
                    </a:cubicBezTo>
                    <a:close/>
                  </a:path>
                </a:pathLst>
              </a:custGeom>
              <a:grp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Oval 65">
                <a:extLst>
                  <a:ext uri="{FF2B5EF4-FFF2-40B4-BE49-F238E27FC236}">
                    <a16:creationId xmlns:a16="http://schemas.microsoft.com/office/drawing/2014/main" id="{DED9F132-452E-43C9-98F0-C4B3AC572596}"/>
                  </a:ext>
                </a:extLst>
              </p:cNvPr>
              <p:cNvSpPr/>
              <p:nvPr/>
            </p:nvSpPr>
            <p:spPr>
              <a:xfrm>
                <a:off x="4770006" y="2103006"/>
                <a:ext cx="2651989" cy="2651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3276E475-C53F-4079-86C8-3D71053ADC0D}"/>
                  </a:ext>
                </a:extLst>
              </p:cNvPr>
              <p:cNvSpPr/>
              <p:nvPr/>
            </p:nvSpPr>
            <p:spPr>
              <a:xfrm>
                <a:off x="4872085" y="2205085"/>
                <a:ext cx="2447830" cy="2447830"/>
              </a:xfrm>
              <a:prstGeom prst="ellipse">
                <a:avLst/>
              </a:prstGeom>
              <a:grpFill/>
              <a:ln>
                <a:noFill/>
              </a:ln>
              <a:effectLst>
                <a:innerShdw blurRad="292100">
                  <a:srgbClr val="21589E"/>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80960793-3E65-4ACC-B181-2B768D221B1B}"/>
                  </a:ext>
                </a:extLst>
              </p:cNvPr>
              <p:cNvSpPr/>
              <p:nvPr/>
            </p:nvSpPr>
            <p:spPr>
              <a:xfrm>
                <a:off x="5322277" y="3634639"/>
                <a:ext cx="1547446" cy="970670"/>
              </a:xfrm>
              <a:prstGeom prst="ellipse">
                <a:avLst/>
              </a:prstGeom>
              <a:grp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7" name="TextBox 96">
              <a:extLst>
                <a:ext uri="{FF2B5EF4-FFF2-40B4-BE49-F238E27FC236}">
                  <a16:creationId xmlns:a16="http://schemas.microsoft.com/office/drawing/2014/main" id="{09968426-12F8-4B43-99C0-94C55FE494D4}"/>
                </a:ext>
              </a:extLst>
            </p:cNvPr>
            <p:cNvSpPr txBox="1"/>
            <p:nvPr/>
          </p:nvSpPr>
          <p:spPr>
            <a:xfrm>
              <a:off x="3567401" y="1454273"/>
              <a:ext cx="473206" cy="400110"/>
            </a:xfrm>
            <a:prstGeom prst="rect">
              <a:avLst/>
            </a:prstGeom>
            <a:grpFill/>
          </p:spPr>
          <p:txBody>
            <a:bodyPr wrap="none" rtlCol="0">
              <a:spAutoFit/>
            </a:bodyPr>
            <a:lstStyle/>
            <a:p>
              <a:pPr algn="ctr"/>
              <a:r>
                <a:rPr lang="en-US" sz="2000" b="1" dirty="0">
                  <a:solidFill>
                    <a:srgbClr val="000099"/>
                  </a:solidFill>
                  <a:latin typeface="Century Gothic" panose="020B0502020202020204" pitchFamily="34" charset="0"/>
                </a:rPr>
                <a:t>06</a:t>
              </a:r>
            </a:p>
          </p:txBody>
        </p:sp>
      </p:grpSp>
      <p:sp>
        <p:nvSpPr>
          <p:cNvPr id="98" name="TextBox 97">
            <a:extLst>
              <a:ext uri="{FF2B5EF4-FFF2-40B4-BE49-F238E27FC236}">
                <a16:creationId xmlns:a16="http://schemas.microsoft.com/office/drawing/2014/main" id="{673325BF-16B7-4142-AD4F-C861EDBD953B}"/>
              </a:ext>
            </a:extLst>
          </p:cNvPr>
          <p:cNvSpPr txBox="1"/>
          <p:nvPr/>
        </p:nvSpPr>
        <p:spPr>
          <a:xfrm>
            <a:off x="5085518" y="3184166"/>
            <a:ext cx="2052180" cy="369332"/>
          </a:xfrm>
          <a:prstGeom prst="rect">
            <a:avLst/>
          </a:prstGeom>
          <a:noFill/>
        </p:spPr>
        <p:txBody>
          <a:bodyPr wrap="square" rtlCol="0">
            <a:spAutoFit/>
          </a:bodyPr>
          <a:lstStyle/>
          <a:p>
            <a:pPr algn="ctr"/>
            <a:r>
              <a:rPr lang="en-US" b="1" dirty="0">
                <a:solidFill>
                  <a:schemeClr val="bg1"/>
                </a:solidFill>
                <a:latin typeface="Century Gothic" panose="020B0502020202020204" pitchFamily="34" charset="0"/>
              </a:rPr>
              <a:t>List of KPI’s</a:t>
            </a:r>
          </a:p>
        </p:txBody>
      </p:sp>
      <p:sp>
        <p:nvSpPr>
          <p:cNvPr id="99" name="TextBox 98">
            <a:extLst>
              <a:ext uri="{FF2B5EF4-FFF2-40B4-BE49-F238E27FC236}">
                <a16:creationId xmlns:a16="http://schemas.microsoft.com/office/drawing/2014/main" id="{8BF8335C-68EA-408A-9A6B-B28013D3F3BF}"/>
              </a:ext>
            </a:extLst>
          </p:cNvPr>
          <p:cNvSpPr txBox="1"/>
          <p:nvPr/>
        </p:nvSpPr>
        <p:spPr>
          <a:xfrm>
            <a:off x="6440733" y="392598"/>
            <a:ext cx="2052180" cy="830997"/>
          </a:xfrm>
          <a:prstGeom prst="rect">
            <a:avLst/>
          </a:prstGeom>
          <a:noFill/>
        </p:spPr>
        <p:txBody>
          <a:bodyPr wrap="square" rtlCol="0">
            <a:spAutoFit/>
          </a:bodyPr>
          <a:lstStyle/>
          <a:p>
            <a:r>
              <a:rPr lang="en-US" sz="1600" b="1" dirty="0"/>
              <a:t>Number of Invoice by Account Executive.</a:t>
            </a:r>
          </a:p>
          <a:p>
            <a:endParaRPr lang="en-US" sz="1600" dirty="0">
              <a:solidFill>
                <a:srgbClr val="000099"/>
              </a:solidFill>
              <a:latin typeface="Century Gothic" panose="020B0502020202020204" pitchFamily="34" charset="0"/>
            </a:endParaRPr>
          </a:p>
        </p:txBody>
      </p:sp>
      <p:sp>
        <p:nvSpPr>
          <p:cNvPr id="100" name="TextBox 99">
            <a:extLst>
              <a:ext uri="{FF2B5EF4-FFF2-40B4-BE49-F238E27FC236}">
                <a16:creationId xmlns:a16="http://schemas.microsoft.com/office/drawing/2014/main" id="{F0FE63CF-5A7A-4F42-BE2B-C91B350B1226}"/>
              </a:ext>
            </a:extLst>
          </p:cNvPr>
          <p:cNvSpPr txBox="1"/>
          <p:nvPr/>
        </p:nvSpPr>
        <p:spPr>
          <a:xfrm>
            <a:off x="8630772" y="1390447"/>
            <a:ext cx="2052180" cy="584775"/>
          </a:xfrm>
          <a:prstGeom prst="rect">
            <a:avLst/>
          </a:prstGeom>
          <a:noFill/>
        </p:spPr>
        <p:txBody>
          <a:bodyPr wrap="square" rtlCol="0">
            <a:spAutoFit/>
          </a:bodyPr>
          <a:lstStyle/>
          <a:p>
            <a:r>
              <a:rPr lang="en-US" sz="1600" b="1" dirty="0"/>
              <a:t>Yearly Meeting Count</a:t>
            </a:r>
          </a:p>
          <a:p>
            <a:endParaRPr lang="en-US" sz="1600" b="1" dirty="0">
              <a:solidFill>
                <a:srgbClr val="000099"/>
              </a:solidFill>
              <a:latin typeface="Century Gothic" panose="020B0502020202020204" pitchFamily="34" charset="0"/>
            </a:endParaRPr>
          </a:p>
        </p:txBody>
      </p:sp>
      <p:sp>
        <p:nvSpPr>
          <p:cNvPr id="101" name="TextBox 100">
            <a:extLst>
              <a:ext uri="{FF2B5EF4-FFF2-40B4-BE49-F238E27FC236}">
                <a16:creationId xmlns:a16="http://schemas.microsoft.com/office/drawing/2014/main" id="{3825FD49-F559-4EE8-AD04-C167AA72F32A}"/>
              </a:ext>
            </a:extLst>
          </p:cNvPr>
          <p:cNvSpPr txBox="1"/>
          <p:nvPr/>
        </p:nvSpPr>
        <p:spPr>
          <a:xfrm>
            <a:off x="9397560" y="3240683"/>
            <a:ext cx="2052180" cy="746358"/>
          </a:xfrm>
          <a:prstGeom prst="rect">
            <a:avLst/>
          </a:prstGeom>
          <a:noFill/>
        </p:spPr>
        <p:txBody>
          <a:bodyPr wrap="square" rtlCol="0">
            <a:spAutoFit/>
          </a:bodyPr>
          <a:lstStyle/>
          <a:p>
            <a:r>
              <a:rPr lang="en-US" sz="1600" b="1" dirty="0"/>
              <a:t>Cross Sell-Target, Achieved, New.</a:t>
            </a:r>
          </a:p>
          <a:p>
            <a:endParaRPr lang="en-US" sz="1050" dirty="0">
              <a:solidFill>
                <a:srgbClr val="000099"/>
              </a:solidFill>
              <a:latin typeface="Century Gothic" panose="020B0502020202020204" pitchFamily="34" charset="0"/>
            </a:endParaRPr>
          </a:p>
        </p:txBody>
      </p:sp>
      <p:sp>
        <p:nvSpPr>
          <p:cNvPr id="102" name="TextBox 101">
            <a:extLst>
              <a:ext uri="{FF2B5EF4-FFF2-40B4-BE49-F238E27FC236}">
                <a16:creationId xmlns:a16="http://schemas.microsoft.com/office/drawing/2014/main" id="{467337B7-618C-4A23-ADFC-54A1EFFDEFF5}"/>
              </a:ext>
            </a:extLst>
          </p:cNvPr>
          <p:cNvSpPr txBox="1"/>
          <p:nvPr/>
        </p:nvSpPr>
        <p:spPr>
          <a:xfrm>
            <a:off x="8595375" y="5148575"/>
            <a:ext cx="2052180" cy="746358"/>
          </a:xfrm>
          <a:prstGeom prst="rect">
            <a:avLst/>
          </a:prstGeom>
          <a:noFill/>
        </p:spPr>
        <p:txBody>
          <a:bodyPr wrap="square" rtlCol="0">
            <a:spAutoFit/>
          </a:bodyPr>
          <a:lstStyle/>
          <a:p>
            <a:r>
              <a:rPr lang="en-US" sz="1600" b="1" dirty="0"/>
              <a:t>New-Target, Achieved, New.</a:t>
            </a:r>
          </a:p>
          <a:p>
            <a:endParaRPr lang="en-US" sz="1050" dirty="0">
              <a:solidFill>
                <a:srgbClr val="000099"/>
              </a:solidFill>
              <a:latin typeface="Century Gothic" panose="020B0502020202020204" pitchFamily="34" charset="0"/>
            </a:endParaRPr>
          </a:p>
        </p:txBody>
      </p:sp>
      <p:sp>
        <p:nvSpPr>
          <p:cNvPr id="103" name="TextBox 102">
            <a:extLst>
              <a:ext uri="{FF2B5EF4-FFF2-40B4-BE49-F238E27FC236}">
                <a16:creationId xmlns:a16="http://schemas.microsoft.com/office/drawing/2014/main" id="{03C4D251-5E7F-4E6A-BEC0-1A2AAE9759BB}"/>
              </a:ext>
            </a:extLst>
          </p:cNvPr>
          <p:cNvSpPr txBox="1"/>
          <p:nvPr/>
        </p:nvSpPr>
        <p:spPr>
          <a:xfrm>
            <a:off x="6491367" y="6197061"/>
            <a:ext cx="2052180" cy="830997"/>
          </a:xfrm>
          <a:prstGeom prst="rect">
            <a:avLst/>
          </a:prstGeom>
          <a:noFill/>
        </p:spPr>
        <p:txBody>
          <a:bodyPr wrap="square" rtlCol="0">
            <a:spAutoFit/>
          </a:bodyPr>
          <a:lstStyle/>
          <a:p>
            <a:r>
              <a:rPr lang="en-US" sz="1600" b="1" dirty="0"/>
              <a:t>Renewal-Target, Achieved, New.</a:t>
            </a:r>
          </a:p>
          <a:p>
            <a:endParaRPr lang="en-US" sz="1600" dirty="0">
              <a:solidFill>
                <a:srgbClr val="000099"/>
              </a:solidFill>
              <a:latin typeface="Century Gothic" panose="020B0502020202020204" pitchFamily="34" charset="0"/>
            </a:endParaRPr>
          </a:p>
        </p:txBody>
      </p:sp>
      <p:sp>
        <p:nvSpPr>
          <p:cNvPr id="104" name="TextBox 103">
            <a:extLst>
              <a:ext uri="{FF2B5EF4-FFF2-40B4-BE49-F238E27FC236}">
                <a16:creationId xmlns:a16="http://schemas.microsoft.com/office/drawing/2014/main" id="{06CC840D-3C52-4531-BC58-3930A42BF070}"/>
              </a:ext>
            </a:extLst>
          </p:cNvPr>
          <p:cNvSpPr txBox="1"/>
          <p:nvPr/>
        </p:nvSpPr>
        <p:spPr>
          <a:xfrm>
            <a:off x="1376084" y="5191252"/>
            <a:ext cx="2052180" cy="830997"/>
          </a:xfrm>
          <a:prstGeom prst="rect">
            <a:avLst/>
          </a:prstGeom>
          <a:noFill/>
        </p:spPr>
        <p:txBody>
          <a:bodyPr wrap="square" rtlCol="0">
            <a:spAutoFit/>
          </a:bodyPr>
          <a:lstStyle/>
          <a:p>
            <a:pPr algn="r"/>
            <a:r>
              <a:rPr lang="en-US" sz="1600" b="1" dirty="0"/>
              <a:t>Stage Funnel by Revenue</a:t>
            </a:r>
          </a:p>
          <a:p>
            <a:pPr algn="r"/>
            <a:endParaRPr lang="en-US" sz="1600" b="1" dirty="0">
              <a:solidFill>
                <a:srgbClr val="000099"/>
              </a:solidFill>
              <a:latin typeface="Century Gothic" panose="020B0502020202020204" pitchFamily="34" charset="0"/>
            </a:endParaRPr>
          </a:p>
        </p:txBody>
      </p:sp>
      <p:sp>
        <p:nvSpPr>
          <p:cNvPr id="105" name="TextBox 104">
            <a:extLst>
              <a:ext uri="{FF2B5EF4-FFF2-40B4-BE49-F238E27FC236}">
                <a16:creationId xmlns:a16="http://schemas.microsoft.com/office/drawing/2014/main" id="{865AAF28-C1A0-4FB0-B851-5EFCE77605D4}"/>
              </a:ext>
            </a:extLst>
          </p:cNvPr>
          <p:cNvSpPr txBox="1"/>
          <p:nvPr/>
        </p:nvSpPr>
        <p:spPr>
          <a:xfrm>
            <a:off x="594841" y="3179185"/>
            <a:ext cx="2052180" cy="830997"/>
          </a:xfrm>
          <a:prstGeom prst="rect">
            <a:avLst/>
          </a:prstGeom>
          <a:noFill/>
        </p:spPr>
        <p:txBody>
          <a:bodyPr wrap="square" rtlCol="0">
            <a:spAutoFit/>
          </a:bodyPr>
          <a:lstStyle/>
          <a:p>
            <a:pPr algn="r"/>
            <a:r>
              <a:rPr lang="en-US" sz="1600" b="1" dirty="0"/>
              <a:t>Number of meetings by Account Executive</a:t>
            </a:r>
          </a:p>
          <a:p>
            <a:pPr algn="r"/>
            <a:endParaRPr lang="en-US" sz="1600" b="1" dirty="0">
              <a:solidFill>
                <a:srgbClr val="000099"/>
              </a:solidFill>
              <a:latin typeface="Century Gothic" panose="020B0502020202020204" pitchFamily="34" charset="0"/>
            </a:endParaRPr>
          </a:p>
        </p:txBody>
      </p:sp>
      <p:sp>
        <p:nvSpPr>
          <p:cNvPr id="106" name="TextBox 105">
            <a:extLst>
              <a:ext uri="{FF2B5EF4-FFF2-40B4-BE49-F238E27FC236}">
                <a16:creationId xmlns:a16="http://schemas.microsoft.com/office/drawing/2014/main" id="{4D30AEC1-45DB-45E1-AE86-2A6BDD4FAE93}"/>
              </a:ext>
            </a:extLst>
          </p:cNvPr>
          <p:cNvSpPr txBox="1"/>
          <p:nvPr/>
        </p:nvSpPr>
        <p:spPr>
          <a:xfrm>
            <a:off x="1379389" y="1420526"/>
            <a:ext cx="2052180" cy="584775"/>
          </a:xfrm>
          <a:prstGeom prst="rect">
            <a:avLst/>
          </a:prstGeom>
          <a:noFill/>
        </p:spPr>
        <p:txBody>
          <a:bodyPr wrap="square" rtlCol="0">
            <a:spAutoFit/>
          </a:bodyPr>
          <a:lstStyle/>
          <a:p>
            <a:pPr algn="r"/>
            <a:r>
              <a:rPr lang="en-US" sz="1600" b="1" dirty="0">
                <a:latin typeface="Century Gothic" panose="020B0502020202020204" pitchFamily="34" charset="0"/>
              </a:rPr>
              <a:t>Top Open Opportunity</a:t>
            </a:r>
          </a:p>
        </p:txBody>
      </p:sp>
      <p:grpSp>
        <p:nvGrpSpPr>
          <p:cNvPr id="5" name="Group 4">
            <a:extLst>
              <a:ext uri="{FF2B5EF4-FFF2-40B4-BE49-F238E27FC236}">
                <a16:creationId xmlns:a16="http://schemas.microsoft.com/office/drawing/2014/main" id="{77FBCFCA-4528-2E5B-785F-C60696FCF53F}"/>
              </a:ext>
            </a:extLst>
          </p:cNvPr>
          <p:cNvGrpSpPr/>
          <p:nvPr/>
        </p:nvGrpSpPr>
        <p:grpSpPr>
          <a:xfrm>
            <a:off x="5611870" y="358531"/>
            <a:ext cx="865647" cy="865647"/>
            <a:chOff x="3388242" y="1234156"/>
            <a:chExt cx="865647" cy="865647"/>
          </a:xfrm>
          <a:gradFill>
            <a:gsLst>
              <a:gs pos="0">
                <a:srgbClr val="00CC99">
                  <a:alpha val="0"/>
                </a:srgbClr>
              </a:gs>
              <a:gs pos="0">
                <a:srgbClr val="00B0F0"/>
              </a:gs>
            </a:gsLst>
            <a:lin ang="5400000" scaled="1"/>
          </a:gradFill>
        </p:grpSpPr>
        <p:grpSp>
          <p:nvGrpSpPr>
            <p:cNvPr id="17" name="Group 16">
              <a:extLst>
                <a:ext uri="{FF2B5EF4-FFF2-40B4-BE49-F238E27FC236}">
                  <a16:creationId xmlns:a16="http://schemas.microsoft.com/office/drawing/2014/main" id="{83E645F9-503C-4322-5EF1-8D75D6133764}"/>
                </a:ext>
              </a:extLst>
            </p:cNvPr>
            <p:cNvGrpSpPr/>
            <p:nvPr/>
          </p:nvGrpSpPr>
          <p:grpSpPr>
            <a:xfrm>
              <a:off x="3388242" y="1234156"/>
              <a:ext cx="865647" cy="865647"/>
              <a:chOff x="4492487" y="1825487"/>
              <a:chExt cx="3207026" cy="3207026"/>
            </a:xfrm>
            <a:grpFill/>
          </p:grpSpPr>
          <p:sp>
            <p:nvSpPr>
              <p:cNvPr id="108" name="Freeform: Shape 107">
                <a:extLst>
                  <a:ext uri="{FF2B5EF4-FFF2-40B4-BE49-F238E27FC236}">
                    <a16:creationId xmlns:a16="http://schemas.microsoft.com/office/drawing/2014/main" id="{7C85E4C6-CD7F-50A6-90CC-64AB52D4C13A}"/>
                  </a:ext>
                </a:extLst>
              </p:cNvPr>
              <p:cNvSpPr/>
              <p:nvPr/>
            </p:nvSpPr>
            <p:spPr>
              <a:xfrm>
                <a:off x="4492487" y="1825487"/>
                <a:ext cx="3207026" cy="3207026"/>
              </a:xfrm>
              <a:custGeom>
                <a:avLst/>
                <a:gdLst>
                  <a:gd name="connsiteX0" fmla="*/ 1488914 w 3207026"/>
                  <a:gd name="connsiteY0" fmla="*/ 0 h 3207026"/>
                  <a:gd name="connsiteX1" fmla="*/ 1718112 w 3207026"/>
                  <a:gd name="connsiteY1" fmla="*/ 0 h 3207026"/>
                  <a:gd name="connsiteX2" fmla="*/ 1744025 w 3207026"/>
                  <a:gd name="connsiteY2" fmla="*/ 193526 h 3207026"/>
                  <a:gd name="connsiteX3" fmla="*/ 1746005 w 3207026"/>
                  <a:gd name="connsiteY3" fmla="*/ 228999 h 3207026"/>
                  <a:gd name="connsiteX4" fmla="*/ 1821131 w 3207026"/>
                  <a:gd name="connsiteY4" fmla="*/ 240464 h 3207026"/>
                  <a:gd name="connsiteX5" fmla="*/ 1832721 w 3207026"/>
                  <a:gd name="connsiteY5" fmla="*/ 205203 h 3207026"/>
                  <a:gd name="connsiteX6" fmla="*/ 1907839 w 3207026"/>
                  <a:gd name="connsiteY6" fmla="*/ 24978 h 3207026"/>
                  <a:gd name="connsiteX7" fmla="*/ 2129227 w 3207026"/>
                  <a:gd name="connsiteY7" fmla="*/ 84299 h 3207026"/>
                  <a:gd name="connsiteX8" fmla="*/ 2104169 w 3207026"/>
                  <a:gd name="connsiteY8" fmla="*/ 277937 h 3207026"/>
                  <a:gd name="connsiteX9" fmla="*/ 2096856 w 3207026"/>
                  <a:gd name="connsiteY9" fmla="*/ 312924 h 3207026"/>
                  <a:gd name="connsiteX10" fmla="*/ 2110197 w 3207026"/>
                  <a:gd name="connsiteY10" fmla="*/ 317529 h 3207026"/>
                  <a:gd name="connsiteX11" fmla="*/ 2165746 w 3207026"/>
                  <a:gd name="connsiteY11" fmla="*/ 344384 h 3207026"/>
                  <a:gd name="connsiteX12" fmla="*/ 2186820 w 3207026"/>
                  <a:gd name="connsiteY12" fmla="*/ 312172 h 3207026"/>
                  <a:gd name="connsiteX13" fmla="*/ 2306024 w 3207026"/>
                  <a:gd name="connsiteY13" fmla="*/ 157531 h 3207026"/>
                  <a:gd name="connsiteX14" fmla="*/ 2504515 w 3207026"/>
                  <a:gd name="connsiteY14" fmla="*/ 272130 h 3207026"/>
                  <a:gd name="connsiteX15" fmla="*/ 2430194 w 3207026"/>
                  <a:gd name="connsiteY15" fmla="*/ 452684 h 3207026"/>
                  <a:gd name="connsiteX16" fmla="*/ 2412760 w 3207026"/>
                  <a:gd name="connsiteY16" fmla="*/ 487189 h 3207026"/>
                  <a:gd name="connsiteX17" fmla="*/ 2463149 w 3207026"/>
                  <a:gd name="connsiteY17" fmla="*/ 521554 h 3207026"/>
                  <a:gd name="connsiteX18" fmla="*/ 2474133 w 3207026"/>
                  <a:gd name="connsiteY18" fmla="*/ 531322 h 3207026"/>
                  <a:gd name="connsiteX19" fmla="*/ 2501168 w 3207026"/>
                  <a:gd name="connsiteY19" fmla="*/ 507145 h 3207026"/>
                  <a:gd name="connsiteX20" fmla="*/ 2656334 w 3207026"/>
                  <a:gd name="connsiteY20" fmla="*/ 388625 h 3207026"/>
                  <a:gd name="connsiteX21" fmla="*/ 2818402 w 3207026"/>
                  <a:gd name="connsiteY21" fmla="*/ 550692 h 3207026"/>
                  <a:gd name="connsiteX22" fmla="*/ 2699882 w 3207026"/>
                  <a:gd name="connsiteY22" fmla="*/ 705858 h 3207026"/>
                  <a:gd name="connsiteX23" fmla="*/ 2676038 w 3207026"/>
                  <a:gd name="connsiteY23" fmla="*/ 732521 h 3207026"/>
                  <a:gd name="connsiteX24" fmla="*/ 2678985 w 3207026"/>
                  <a:gd name="connsiteY24" fmla="*/ 735785 h 3207026"/>
                  <a:gd name="connsiteX25" fmla="*/ 2721679 w 3207026"/>
                  <a:gd name="connsiteY25" fmla="*/ 793336 h 3207026"/>
                  <a:gd name="connsiteX26" fmla="*/ 2754342 w 3207026"/>
                  <a:gd name="connsiteY26" fmla="*/ 776833 h 3207026"/>
                  <a:gd name="connsiteX27" fmla="*/ 2934897 w 3207026"/>
                  <a:gd name="connsiteY27" fmla="*/ 702511 h 3207026"/>
                  <a:gd name="connsiteX28" fmla="*/ 3049496 w 3207026"/>
                  <a:gd name="connsiteY28" fmla="*/ 901002 h 3207026"/>
                  <a:gd name="connsiteX29" fmla="*/ 2894854 w 3207026"/>
                  <a:gd name="connsiteY29" fmla="*/ 1020206 h 3207026"/>
                  <a:gd name="connsiteX30" fmla="*/ 2864966 w 3207026"/>
                  <a:gd name="connsiteY30" fmla="*/ 1039760 h 3207026"/>
                  <a:gd name="connsiteX31" fmla="*/ 2893764 w 3207026"/>
                  <a:gd name="connsiteY31" fmla="*/ 1110241 h 3207026"/>
                  <a:gd name="connsiteX32" fmla="*/ 2929089 w 3207026"/>
                  <a:gd name="connsiteY32" fmla="*/ 1102858 h 3207026"/>
                  <a:gd name="connsiteX33" fmla="*/ 3122727 w 3207026"/>
                  <a:gd name="connsiteY33" fmla="*/ 1077799 h 3207026"/>
                  <a:gd name="connsiteX34" fmla="*/ 3182048 w 3207026"/>
                  <a:gd name="connsiteY34" fmla="*/ 1299187 h 3207026"/>
                  <a:gd name="connsiteX35" fmla="*/ 3001824 w 3207026"/>
                  <a:gd name="connsiteY35" fmla="*/ 1374305 h 3207026"/>
                  <a:gd name="connsiteX36" fmla="*/ 2967440 w 3207026"/>
                  <a:gd name="connsiteY36" fmla="*/ 1385606 h 3207026"/>
                  <a:gd name="connsiteX37" fmla="*/ 2977336 w 3207026"/>
                  <a:gd name="connsiteY37" fmla="*/ 1460983 h 3207026"/>
                  <a:gd name="connsiteX38" fmla="*/ 3013501 w 3207026"/>
                  <a:gd name="connsiteY38" fmla="*/ 1463001 h 3207026"/>
                  <a:gd name="connsiteX39" fmla="*/ 3207026 w 3207026"/>
                  <a:gd name="connsiteY39" fmla="*/ 1488914 h 3207026"/>
                  <a:gd name="connsiteX40" fmla="*/ 3207026 w 3207026"/>
                  <a:gd name="connsiteY40" fmla="*/ 1718112 h 3207026"/>
                  <a:gd name="connsiteX41" fmla="*/ 3013501 w 3207026"/>
                  <a:gd name="connsiteY41" fmla="*/ 1744025 h 3207026"/>
                  <a:gd name="connsiteX42" fmla="*/ 2977379 w 3207026"/>
                  <a:gd name="connsiteY42" fmla="*/ 1746041 h 3207026"/>
                  <a:gd name="connsiteX43" fmla="*/ 2967330 w 3207026"/>
                  <a:gd name="connsiteY43" fmla="*/ 1821384 h 3207026"/>
                  <a:gd name="connsiteX44" fmla="*/ 3001824 w 3207026"/>
                  <a:gd name="connsiteY44" fmla="*/ 1832721 h 3207026"/>
                  <a:gd name="connsiteX45" fmla="*/ 3182048 w 3207026"/>
                  <a:gd name="connsiteY45" fmla="*/ 1907839 h 3207026"/>
                  <a:gd name="connsiteX46" fmla="*/ 3122727 w 3207026"/>
                  <a:gd name="connsiteY46" fmla="*/ 2129227 h 3207026"/>
                  <a:gd name="connsiteX47" fmla="*/ 2929089 w 3207026"/>
                  <a:gd name="connsiteY47" fmla="*/ 2104169 h 3207026"/>
                  <a:gd name="connsiteX48" fmla="*/ 2891830 w 3207026"/>
                  <a:gd name="connsiteY48" fmla="*/ 2096381 h 3207026"/>
                  <a:gd name="connsiteX49" fmla="*/ 2862247 w 3207026"/>
                  <a:gd name="connsiteY49" fmla="*/ 2165487 h 3207026"/>
                  <a:gd name="connsiteX50" fmla="*/ 2894854 w 3207026"/>
                  <a:gd name="connsiteY50" fmla="*/ 2186820 h 3207026"/>
                  <a:gd name="connsiteX51" fmla="*/ 3049496 w 3207026"/>
                  <a:gd name="connsiteY51" fmla="*/ 2306024 h 3207026"/>
                  <a:gd name="connsiteX52" fmla="*/ 2934897 w 3207026"/>
                  <a:gd name="connsiteY52" fmla="*/ 2504515 h 3207026"/>
                  <a:gd name="connsiteX53" fmla="*/ 2754342 w 3207026"/>
                  <a:gd name="connsiteY53" fmla="*/ 2430194 h 3207026"/>
                  <a:gd name="connsiteX54" fmla="*/ 2720974 w 3207026"/>
                  <a:gd name="connsiteY54" fmla="*/ 2413334 h 3207026"/>
                  <a:gd name="connsiteX55" fmla="*/ 2675425 w 3207026"/>
                  <a:gd name="connsiteY55" fmla="*/ 2473820 h 3207026"/>
                  <a:gd name="connsiteX56" fmla="*/ 2699882 w 3207026"/>
                  <a:gd name="connsiteY56" fmla="*/ 2501168 h 3207026"/>
                  <a:gd name="connsiteX57" fmla="*/ 2818402 w 3207026"/>
                  <a:gd name="connsiteY57" fmla="*/ 2656334 h 3207026"/>
                  <a:gd name="connsiteX58" fmla="*/ 2656334 w 3207026"/>
                  <a:gd name="connsiteY58" fmla="*/ 2818402 h 3207026"/>
                  <a:gd name="connsiteX59" fmla="*/ 2501168 w 3207026"/>
                  <a:gd name="connsiteY59" fmla="*/ 2699882 h 3207026"/>
                  <a:gd name="connsiteX60" fmla="*/ 2473958 w 3207026"/>
                  <a:gd name="connsiteY60" fmla="*/ 2675549 h 3207026"/>
                  <a:gd name="connsiteX61" fmla="*/ 2414092 w 3207026"/>
                  <a:gd name="connsiteY61" fmla="*/ 2722475 h 3207026"/>
                  <a:gd name="connsiteX62" fmla="*/ 2430194 w 3207026"/>
                  <a:gd name="connsiteY62" fmla="*/ 2754342 h 3207026"/>
                  <a:gd name="connsiteX63" fmla="*/ 2504515 w 3207026"/>
                  <a:gd name="connsiteY63" fmla="*/ 2934897 h 3207026"/>
                  <a:gd name="connsiteX64" fmla="*/ 2306024 w 3207026"/>
                  <a:gd name="connsiteY64" fmla="*/ 3049496 h 3207026"/>
                  <a:gd name="connsiteX65" fmla="*/ 2186820 w 3207026"/>
                  <a:gd name="connsiteY65" fmla="*/ 2894854 h 3207026"/>
                  <a:gd name="connsiteX66" fmla="*/ 2167318 w 3207026"/>
                  <a:gd name="connsiteY66" fmla="*/ 2865045 h 3207026"/>
                  <a:gd name="connsiteX67" fmla="*/ 2160322 w 3207026"/>
                  <a:gd name="connsiteY67" fmla="*/ 2868577 h 3207026"/>
                  <a:gd name="connsiteX68" fmla="*/ 2096570 w 3207026"/>
                  <a:gd name="connsiteY68" fmla="*/ 2892732 h 3207026"/>
                  <a:gd name="connsiteX69" fmla="*/ 2104169 w 3207026"/>
                  <a:gd name="connsiteY69" fmla="*/ 2929089 h 3207026"/>
                  <a:gd name="connsiteX70" fmla="*/ 2129227 w 3207026"/>
                  <a:gd name="connsiteY70" fmla="*/ 3122727 h 3207026"/>
                  <a:gd name="connsiteX71" fmla="*/ 1907839 w 3207026"/>
                  <a:gd name="connsiteY71" fmla="*/ 3182048 h 3207026"/>
                  <a:gd name="connsiteX72" fmla="*/ 1832721 w 3207026"/>
                  <a:gd name="connsiteY72" fmla="*/ 3001824 h 3207026"/>
                  <a:gd name="connsiteX73" fmla="*/ 1821131 w 3207026"/>
                  <a:gd name="connsiteY73" fmla="*/ 2966562 h 3207026"/>
                  <a:gd name="connsiteX74" fmla="*/ 1746005 w 3207026"/>
                  <a:gd name="connsiteY74" fmla="*/ 2978028 h 3207026"/>
                  <a:gd name="connsiteX75" fmla="*/ 1744025 w 3207026"/>
                  <a:gd name="connsiteY75" fmla="*/ 3013501 h 3207026"/>
                  <a:gd name="connsiteX76" fmla="*/ 1718112 w 3207026"/>
                  <a:gd name="connsiteY76" fmla="*/ 3207026 h 3207026"/>
                  <a:gd name="connsiteX77" fmla="*/ 1488914 w 3207026"/>
                  <a:gd name="connsiteY77" fmla="*/ 3207026 h 3207026"/>
                  <a:gd name="connsiteX78" fmla="*/ 1463002 w 3207026"/>
                  <a:gd name="connsiteY78" fmla="*/ 3013501 h 3207026"/>
                  <a:gd name="connsiteX79" fmla="*/ 1461022 w 3207026"/>
                  <a:gd name="connsiteY79" fmla="*/ 2978028 h 3207026"/>
                  <a:gd name="connsiteX80" fmla="*/ 1385895 w 3207026"/>
                  <a:gd name="connsiteY80" fmla="*/ 2966562 h 3207026"/>
                  <a:gd name="connsiteX81" fmla="*/ 1374306 w 3207026"/>
                  <a:gd name="connsiteY81" fmla="*/ 3001824 h 3207026"/>
                  <a:gd name="connsiteX82" fmla="*/ 1299188 w 3207026"/>
                  <a:gd name="connsiteY82" fmla="*/ 3182048 h 3207026"/>
                  <a:gd name="connsiteX83" fmla="*/ 1077799 w 3207026"/>
                  <a:gd name="connsiteY83" fmla="*/ 3122727 h 3207026"/>
                  <a:gd name="connsiteX84" fmla="*/ 1102858 w 3207026"/>
                  <a:gd name="connsiteY84" fmla="*/ 2929089 h 3207026"/>
                  <a:gd name="connsiteX85" fmla="*/ 1110170 w 3207026"/>
                  <a:gd name="connsiteY85" fmla="*/ 2894103 h 3207026"/>
                  <a:gd name="connsiteX86" fmla="*/ 1096830 w 3207026"/>
                  <a:gd name="connsiteY86" fmla="*/ 2889498 h 3207026"/>
                  <a:gd name="connsiteX87" fmla="*/ 1041280 w 3207026"/>
                  <a:gd name="connsiteY87" fmla="*/ 2862643 h 3207026"/>
                  <a:gd name="connsiteX88" fmla="*/ 1020206 w 3207026"/>
                  <a:gd name="connsiteY88" fmla="*/ 2894854 h 3207026"/>
                  <a:gd name="connsiteX89" fmla="*/ 901002 w 3207026"/>
                  <a:gd name="connsiteY89" fmla="*/ 3049496 h 3207026"/>
                  <a:gd name="connsiteX90" fmla="*/ 702511 w 3207026"/>
                  <a:gd name="connsiteY90" fmla="*/ 2934897 h 3207026"/>
                  <a:gd name="connsiteX91" fmla="*/ 776833 w 3207026"/>
                  <a:gd name="connsiteY91" fmla="*/ 2754342 h 3207026"/>
                  <a:gd name="connsiteX92" fmla="*/ 794267 w 3207026"/>
                  <a:gd name="connsiteY92" fmla="*/ 2719837 h 3207026"/>
                  <a:gd name="connsiteX93" fmla="*/ 743878 w 3207026"/>
                  <a:gd name="connsiteY93" fmla="*/ 2685473 h 3207026"/>
                  <a:gd name="connsiteX94" fmla="*/ 732894 w 3207026"/>
                  <a:gd name="connsiteY94" fmla="*/ 2675705 h 3207026"/>
                  <a:gd name="connsiteX95" fmla="*/ 705859 w 3207026"/>
                  <a:gd name="connsiteY95" fmla="*/ 2699882 h 3207026"/>
                  <a:gd name="connsiteX96" fmla="*/ 550692 w 3207026"/>
                  <a:gd name="connsiteY96" fmla="*/ 2818402 h 3207026"/>
                  <a:gd name="connsiteX97" fmla="*/ 388625 w 3207026"/>
                  <a:gd name="connsiteY97" fmla="*/ 2656334 h 3207026"/>
                  <a:gd name="connsiteX98" fmla="*/ 507145 w 3207026"/>
                  <a:gd name="connsiteY98" fmla="*/ 2501168 h 3207026"/>
                  <a:gd name="connsiteX99" fmla="*/ 530988 w 3207026"/>
                  <a:gd name="connsiteY99" fmla="*/ 2474506 h 3207026"/>
                  <a:gd name="connsiteX100" fmla="*/ 528041 w 3207026"/>
                  <a:gd name="connsiteY100" fmla="*/ 2471241 h 3207026"/>
                  <a:gd name="connsiteX101" fmla="*/ 485348 w 3207026"/>
                  <a:gd name="connsiteY101" fmla="*/ 2413690 h 3207026"/>
                  <a:gd name="connsiteX102" fmla="*/ 452684 w 3207026"/>
                  <a:gd name="connsiteY102" fmla="*/ 2430194 h 3207026"/>
                  <a:gd name="connsiteX103" fmla="*/ 272130 w 3207026"/>
                  <a:gd name="connsiteY103" fmla="*/ 2504515 h 3207026"/>
                  <a:gd name="connsiteX104" fmla="*/ 157530 w 3207026"/>
                  <a:gd name="connsiteY104" fmla="*/ 2306024 h 3207026"/>
                  <a:gd name="connsiteX105" fmla="*/ 312172 w 3207026"/>
                  <a:gd name="connsiteY105" fmla="*/ 2186820 h 3207026"/>
                  <a:gd name="connsiteX106" fmla="*/ 342061 w 3207026"/>
                  <a:gd name="connsiteY106" fmla="*/ 2167266 h 3207026"/>
                  <a:gd name="connsiteX107" fmla="*/ 313263 w 3207026"/>
                  <a:gd name="connsiteY107" fmla="*/ 2096785 h 3207026"/>
                  <a:gd name="connsiteX108" fmla="*/ 277937 w 3207026"/>
                  <a:gd name="connsiteY108" fmla="*/ 2104169 h 3207026"/>
                  <a:gd name="connsiteX109" fmla="*/ 84299 w 3207026"/>
                  <a:gd name="connsiteY109" fmla="*/ 2129227 h 3207026"/>
                  <a:gd name="connsiteX110" fmla="*/ 24978 w 3207026"/>
                  <a:gd name="connsiteY110" fmla="*/ 1907839 h 3207026"/>
                  <a:gd name="connsiteX111" fmla="*/ 205202 w 3207026"/>
                  <a:gd name="connsiteY111" fmla="*/ 1832721 h 3207026"/>
                  <a:gd name="connsiteX112" fmla="*/ 239587 w 3207026"/>
                  <a:gd name="connsiteY112" fmla="*/ 1821420 h 3207026"/>
                  <a:gd name="connsiteX113" fmla="*/ 229691 w 3207026"/>
                  <a:gd name="connsiteY113" fmla="*/ 1746043 h 3207026"/>
                  <a:gd name="connsiteX114" fmla="*/ 193525 w 3207026"/>
                  <a:gd name="connsiteY114" fmla="*/ 1744025 h 3207026"/>
                  <a:gd name="connsiteX115" fmla="*/ 0 w 3207026"/>
                  <a:gd name="connsiteY115" fmla="*/ 1718112 h 3207026"/>
                  <a:gd name="connsiteX116" fmla="*/ 0 w 3207026"/>
                  <a:gd name="connsiteY116" fmla="*/ 1488914 h 3207026"/>
                  <a:gd name="connsiteX117" fmla="*/ 193525 w 3207026"/>
                  <a:gd name="connsiteY117" fmla="*/ 1463001 h 3207026"/>
                  <a:gd name="connsiteX118" fmla="*/ 229647 w 3207026"/>
                  <a:gd name="connsiteY118" fmla="*/ 1460985 h 3207026"/>
                  <a:gd name="connsiteX119" fmla="*/ 239697 w 3207026"/>
                  <a:gd name="connsiteY119" fmla="*/ 1385643 h 3207026"/>
                  <a:gd name="connsiteX120" fmla="*/ 205202 w 3207026"/>
                  <a:gd name="connsiteY120" fmla="*/ 1374305 h 3207026"/>
                  <a:gd name="connsiteX121" fmla="*/ 24978 w 3207026"/>
                  <a:gd name="connsiteY121" fmla="*/ 1299187 h 3207026"/>
                  <a:gd name="connsiteX122" fmla="*/ 84299 w 3207026"/>
                  <a:gd name="connsiteY122" fmla="*/ 1077799 h 3207026"/>
                  <a:gd name="connsiteX123" fmla="*/ 277937 w 3207026"/>
                  <a:gd name="connsiteY123" fmla="*/ 1102858 h 3207026"/>
                  <a:gd name="connsiteX124" fmla="*/ 315196 w 3207026"/>
                  <a:gd name="connsiteY124" fmla="*/ 1110645 h 3207026"/>
                  <a:gd name="connsiteX125" fmla="*/ 344779 w 3207026"/>
                  <a:gd name="connsiteY125" fmla="*/ 1041539 h 3207026"/>
                  <a:gd name="connsiteX126" fmla="*/ 312173 w 3207026"/>
                  <a:gd name="connsiteY126" fmla="*/ 1020206 h 3207026"/>
                  <a:gd name="connsiteX127" fmla="*/ 157530 w 3207026"/>
                  <a:gd name="connsiteY127" fmla="*/ 901002 h 3207026"/>
                  <a:gd name="connsiteX128" fmla="*/ 272130 w 3207026"/>
                  <a:gd name="connsiteY128" fmla="*/ 702511 h 3207026"/>
                  <a:gd name="connsiteX129" fmla="*/ 452684 w 3207026"/>
                  <a:gd name="connsiteY129" fmla="*/ 776833 h 3207026"/>
                  <a:gd name="connsiteX130" fmla="*/ 486053 w 3207026"/>
                  <a:gd name="connsiteY130" fmla="*/ 793693 h 3207026"/>
                  <a:gd name="connsiteX131" fmla="*/ 531601 w 3207026"/>
                  <a:gd name="connsiteY131" fmla="*/ 733206 h 3207026"/>
                  <a:gd name="connsiteX132" fmla="*/ 507145 w 3207026"/>
                  <a:gd name="connsiteY132" fmla="*/ 705858 h 3207026"/>
                  <a:gd name="connsiteX133" fmla="*/ 388625 w 3207026"/>
                  <a:gd name="connsiteY133" fmla="*/ 550692 h 3207026"/>
                  <a:gd name="connsiteX134" fmla="*/ 550692 w 3207026"/>
                  <a:gd name="connsiteY134" fmla="*/ 388625 h 3207026"/>
                  <a:gd name="connsiteX135" fmla="*/ 705859 w 3207026"/>
                  <a:gd name="connsiteY135" fmla="*/ 507145 h 3207026"/>
                  <a:gd name="connsiteX136" fmla="*/ 733068 w 3207026"/>
                  <a:gd name="connsiteY136" fmla="*/ 531478 h 3207026"/>
                  <a:gd name="connsiteX137" fmla="*/ 792934 w 3207026"/>
                  <a:gd name="connsiteY137" fmla="*/ 484552 h 3207026"/>
                  <a:gd name="connsiteX138" fmla="*/ 776833 w 3207026"/>
                  <a:gd name="connsiteY138" fmla="*/ 452684 h 3207026"/>
                  <a:gd name="connsiteX139" fmla="*/ 702511 w 3207026"/>
                  <a:gd name="connsiteY139" fmla="*/ 272130 h 3207026"/>
                  <a:gd name="connsiteX140" fmla="*/ 901002 w 3207026"/>
                  <a:gd name="connsiteY140" fmla="*/ 157531 h 3207026"/>
                  <a:gd name="connsiteX141" fmla="*/ 1020206 w 3207026"/>
                  <a:gd name="connsiteY141" fmla="*/ 312172 h 3207026"/>
                  <a:gd name="connsiteX142" fmla="*/ 1039709 w 3207026"/>
                  <a:gd name="connsiteY142" fmla="*/ 341982 h 3207026"/>
                  <a:gd name="connsiteX143" fmla="*/ 1046705 w 3207026"/>
                  <a:gd name="connsiteY143" fmla="*/ 338450 h 3207026"/>
                  <a:gd name="connsiteX144" fmla="*/ 1110457 w 3207026"/>
                  <a:gd name="connsiteY144" fmla="*/ 314295 h 3207026"/>
                  <a:gd name="connsiteX145" fmla="*/ 1102858 w 3207026"/>
                  <a:gd name="connsiteY145" fmla="*/ 277937 h 3207026"/>
                  <a:gd name="connsiteX146" fmla="*/ 1077799 w 3207026"/>
                  <a:gd name="connsiteY146" fmla="*/ 84299 h 3207026"/>
                  <a:gd name="connsiteX147" fmla="*/ 1299188 w 3207026"/>
                  <a:gd name="connsiteY147" fmla="*/ 24978 h 3207026"/>
                  <a:gd name="connsiteX148" fmla="*/ 1374306 w 3207026"/>
                  <a:gd name="connsiteY148" fmla="*/ 205203 h 3207026"/>
                  <a:gd name="connsiteX149" fmla="*/ 1385895 w 3207026"/>
                  <a:gd name="connsiteY149" fmla="*/ 240464 h 3207026"/>
                  <a:gd name="connsiteX150" fmla="*/ 1461022 w 3207026"/>
                  <a:gd name="connsiteY150" fmla="*/ 228999 h 3207026"/>
                  <a:gd name="connsiteX151" fmla="*/ 1463002 w 3207026"/>
                  <a:gd name="connsiteY151" fmla="*/ 193526 h 3207026"/>
                  <a:gd name="connsiteX152" fmla="*/ 1488914 w 3207026"/>
                  <a:gd name="connsiteY152" fmla="*/ 0 h 3207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3207026" h="3207026">
                    <a:moveTo>
                      <a:pt x="1488914" y="0"/>
                    </a:moveTo>
                    <a:lnTo>
                      <a:pt x="1718112" y="0"/>
                    </a:lnTo>
                    <a:cubicBezTo>
                      <a:pt x="1727494" y="0"/>
                      <a:pt x="1736322" y="70104"/>
                      <a:pt x="1744025" y="193526"/>
                    </a:cubicBezTo>
                    <a:lnTo>
                      <a:pt x="1746005" y="228999"/>
                    </a:lnTo>
                    <a:lnTo>
                      <a:pt x="1821131" y="240464"/>
                    </a:lnTo>
                    <a:lnTo>
                      <a:pt x="1832721" y="205203"/>
                    </a:lnTo>
                    <a:cubicBezTo>
                      <a:pt x="1872105" y="87981"/>
                      <a:pt x="1898776" y="22550"/>
                      <a:pt x="1907839" y="24978"/>
                    </a:cubicBezTo>
                    <a:lnTo>
                      <a:pt x="2129227" y="84299"/>
                    </a:lnTo>
                    <a:cubicBezTo>
                      <a:pt x="2138290" y="86727"/>
                      <a:pt x="2128672" y="156727"/>
                      <a:pt x="2104169" y="277937"/>
                    </a:cubicBezTo>
                    <a:lnTo>
                      <a:pt x="2096856" y="312924"/>
                    </a:lnTo>
                    <a:lnTo>
                      <a:pt x="2110197" y="317529"/>
                    </a:lnTo>
                    <a:lnTo>
                      <a:pt x="2165746" y="344384"/>
                    </a:lnTo>
                    <a:lnTo>
                      <a:pt x="2186820" y="312172"/>
                    </a:lnTo>
                    <a:cubicBezTo>
                      <a:pt x="2255202" y="209138"/>
                      <a:pt x="2297899" y="152839"/>
                      <a:pt x="2306024" y="157531"/>
                    </a:cubicBezTo>
                    <a:lnTo>
                      <a:pt x="2504515" y="272130"/>
                    </a:lnTo>
                    <a:cubicBezTo>
                      <a:pt x="2512640" y="276821"/>
                      <a:pt x="2485233" y="341947"/>
                      <a:pt x="2430194" y="452684"/>
                    </a:cubicBezTo>
                    <a:lnTo>
                      <a:pt x="2412760" y="487189"/>
                    </a:lnTo>
                    <a:lnTo>
                      <a:pt x="2463149" y="521554"/>
                    </a:lnTo>
                    <a:lnTo>
                      <a:pt x="2474133" y="531322"/>
                    </a:lnTo>
                    <a:lnTo>
                      <a:pt x="2501168" y="507145"/>
                    </a:lnTo>
                    <a:cubicBezTo>
                      <a:pt x="2593887" y="425320"/>
                      <a:pt x="2649700" y="381991"/>
                      <a:pt x="2656334" y="388625"/>
                    </a:cubicBezTo>
                    <a:lnTo>
                      <a:pt x="2818402" y="550692"/>
                    </a:lnTo>
                    <a:cubicBezTo>
                      <a:pt x="2825036" y="557326"/>
                      <a:pt x="2781707" y="613139"/>
                      <a:pt x="2699882" y="705858"/>
                    </a:cubicBezTo>
                    <a:lnTo>
                      <a:pt x="2676038" y="732521"/>
                    </a:lnTo>
                    <a:lnTo>
                      <a:pt x="2678985" y="735785"/>
                    </a:lnTo>
                    <a:lnTo>
                      <a:pt x="2721679" y="793336"/>
                    </a:lnTo>
                    <a:lnTo>
                      <a:pt x="2754342" y="776833"/>
                    </a:lnTo>
                    <a:cubicBezTo>
                      <a:pt x="2865080" y="721793"/>
                      <a:pt x="2930206" y="694386"/>
                      <a:pt x="2934897" y="702511"/>
                    </a:cubicBezTo>
                    <a:lnTo>
                      <a:pt x="3049496" y="901002"/>
                    </a:lnTo>
                    <a:cubicBezTo>
                      <a:pt x="3054187" y="909127"/>
                      <a:pt x="2997888" y="951824"/>
                      <a:pt x="2894854" y="1020206"/>
                    </a:cubicBezTo>
                    <a:lnTo>
                      <a:pt x="2864966" y="1039760"/>
                    </a:lnTo>
                    <a:lnTo>
                      <a:pt x="2893764" y="1110241"/>
                    </a:lnTo>
                    <a:lnTo>
                      <a:pt x="2929089" y="1102858"/>
                    </a:lnTo>
                    <a:cubicBezTo>
                      <a:pt x="3050299" y="1078355"/>
                      <a:pt x="3120299" y="1068737"/>
                      <a:pt x="3122727" y="1077799"/>
                    </a:cubicBezTo>
                    <a:lnTo>
                      <a:pt x="3182048" y="1299187"/>
                    </a:lnTo>
                    <a:cubicBezTo>
                      <a:pt x="3184477" y="1308250"/>
                      <a:pt x="3119046" y="1334921"/>
                      <a:pt x="3001824" y="1374305"/>
                    </a:cubicBezTo>
                    <a:lnTo>
                      <a:pt x="2967440" y="1385606"/>
                    </a:lnTo>
                    <a:lnTo>
                      <a:pt x="2977336" y="1460983"/>
                    </a:lnTo>
                    <a:lnTo>
                      <a:pt x="3013501" y="1463001"/>
                    </a:lnTo>
                    <a:cubicBezTo>
                      <a:pt x="3136922" y="1470705"/>
                      <a:pt x="3207026" y="1479532"/>
                      <a:pt x="3207026" y="1488914"/>
                    </a:cubicBezTo>
                    <a:lnTo>
                      <a:pt x="3207026" y="1718112"/>
                    </a:lnTo>
                    <a:cubicBezTo>
                      <a:pt x="3207026" y="1727494"/>
                      <a:pt x="3136922" y="1736322"/>
                      <a:pt x="3013501" y="1744025"/>
                    </a:cubicBezTo>
                    <a:lnTo>
                      <a:pt x="2977379" y="1746041"/>
                    </a:lnTo>
                    <a:lnTo>
                      <a:pt x="2967330" y="1821384"/>
                    </a:lnTo>
                    <a:lnTo>
                      <a:pt x="3001824" y="1832721"/>
                    </a:lnTo>
                    <a:cubicBezTo>
                      <a:pt x="3119046" y="1872105"/>
                      <a:pt x="3184477" y="1898776"/>
                      <a:pt x="3182048" y="1907839"/>
                    </a:cubicBezTo>
                    <a:lnTo>
                      <a:pt x="3122727" y="2129227"/>
                    </a:lnTo>
                    <a:cubicBezTo>
                      <a:pt x="3120299" y="2138289"/>
                      <a:pt x="3050299" y="2128672"/>
                      <a:pt x="2929089" y="2104169"/>
                    </a:cubicBezTo>
                    <a:lnTo>
                      <a:pt x="2891830" y="2096381"/>
                    </a:lnTo>
                    <a:lnTo>
                      <a:pt x="2862247" y="2165487"/>
                    </a:lnTo>
                    <a:lnTo>
                      <a:pt x="2894854" y="2186820"/>
                    </a:lnTo>
                    <a:cubicBezTo>
                      <a:pt x="2997888" y="2255202"/>
                      <a:pt x="3054187" y="2297899"/>
                      <a:pt x="3049496" y="2306024"/>
                    </a:cubicBezTo>
                    <a:lnTo>
                      <a:pt x="2934897" y="2504515"/>
                    </a:lnTo>
                    <a:cubicBezTo>
                      <a:pt x="2930206" y="2512640"/>
                      <a:pt x="2865080" y="2485233"/>
                      <a:pt x="2754342" y="2430194"/>
                    </a:cubicBezTo>
                    <a:lnTo>
                      <a:pt x="2720974" y="2413334"/>
                    </a:lnTo>
                    <a:lnTo>
                      <a:pt x="2675425" y="2473820"/>
                    </a:lnTo>
                    <a:lnTo>
                      <a:pt x="2699882" y="2501168"/>
                    </a:lnTo>
                    <a:cubicBezTo>
                      <a:pt x="2781707" y="2593887"/>
                      <a:pt x="2825036" y="2649700"/>
                      <a:pt x="2818402" y="2656334"/>
                    </a:cubicBezTo>
                    <a:lnTo>
                      <a:pt x="2656334" y="2818402"/>
                    </a:lnTo>
                    <a:cubicBezTo>
                      <a:pt x="2649700" y="2825036"/>
                      <a:pt x="2593887" y="2781707"/>
                      <a:pt x="2501168" y="2699882"/>
                    </a:cubicBezTo>
                    <a:lnTo>
                      <a:pt x="2473958" y="2675549"/>
                    </a:lnTo>
                    <a:lnTo>
                      <a:pt x="2414092" y="2722475"/>
                    </a:lnTo>
                    <a:lnTo>
                      <a:pt x="2430194" y="2754342"/>
                    </a:lnTo>
                    <a:cubicBezTo>
                      <a:pt x="2485233" y="2865080"/>
                      <a:pt x="2512640" y="2930206"/>
                      <a:pt x="2504515" y="2934897"/>
                    </a:cubicBezTo>
                    <a:lnTo>
                      <a:pt x="2306024" y="3049496"/>
                    </a:lnTo>
                    <a:cubicBezTo>
                      <a:pt x="2297899" y="3054187"/>
                      <a:pt x="2255202" y="2997888"/>
                      <a:pt x="2186820" y="2894854"/>
                    </a:cubicBezTo>
                    <a:lnTo>
                      <a:pt x="2167318" y="2865045"/>
                    </a:lnTo>
                    <a:lnTo>
                      <a:pt x="2160322" y="2868577"/>
                    </a:lnTo>
                    <a:lnTo>
                      <a:pt x="2096570" y="2892732"/>
                    </a:lnTo>
                    <a:lnTo>
                      <a:pt x="2104169" y="2929089"/>
                    </a:lnTo>
                    <a:cubicBezTo>
                      <a:pt x="2128672" y="3050299"/>
                      <a:pt x="2138290" y="3120299"/>
                      <a:pt x="2129227" y="3122727"/>
                    </a:cubicBezTo>
                    <a:lnTo>
                      <a:pt x="1907839" y="3182048"/>
                    </a:lnTo>
                    <a:cubicBezTo>
                      <a:pt x="1898776" y="3184477"/>
                      <a:pt x="1872105" y="3119046"/>
                      <a:pt x="1832721" y="3001824"/>
                    </a:cubicBezTo>
                    <a:lnTo>
                      <a:pt x="1821131" y="2966562"/>
                    </a:lnTo>
                    <a:lnTo>
                      <a:pt x="1746005" y="2978028"/>
                    </a:lnTo>
                    <a:lnTo>
                      <a:pt x="1744025" y="3013501"/>
                    </a:lnTo>
                    <a:cubicBezTo>
                      <a:pt x="1736322" y="3136922"/>
                      <a:pt x="1727494" y="3207026"/>
                      <a:pt x="1718112" y="3207026"/>
                    </a:cubicBezTo>
                    <a:lnTo>
                      <a:pt x="1488914" y="3207026"/>
                    </a:lnTo>
                    <a:cubicBezTo>
                      <a:pt x="1479532" y="3207026"/>
                      <a:pt x="1470705" y="3136922"/>
                      <a:pt x="1463002" y="3013501"/>
                    </a:cubicBezTo>
                    <a:lnTo>
                      <a:pt x="1461022" y="2978028"/>
                    </a:lnTo>
                    <a:lnTo>
                      <a:pt x="1385895" y="2966562"/>
                    </a:lnTo>
                    <a:lnTo>
                      <a:pt x="1374306" y="3001824"/>
                    </a:lnTo>
                    <a:cubicBezTo>
                      <a:pt x="1334921" y="3119046"/>
                      <a:pt x="1308250" y="3184477"/>
                      <a:pt x="1299188" y="3182048"/>
                    </a:cubicBezTo>
                    <a:lnTo>
                      <a:pt x="1077799" y="3122727"/>
                    </a:lnTo>
                    <a:cubicBezTo>
                      <a:pt x="1068737" y="3120299"/>
                      <a:pt x="1078355" y="3050299"/>
                      <a:pt x="1102858" y="2929089"/>
                    </a:cubicBezTo>
                    <a:lnTo>
                      <a:pt x="1110170" y="2894103"/>
                    </a:lnTo>
                    <a:lnTo>
                      <a:pt x="1096830" y="2889498"/>
                    </a:lnTo>
                    <a:lnTo>
                      <a:pt x="1041280" y="2862643"/>
                    </a:lnTo>
                    <a:lnTo>
                      <a:pt x="1020206" y="2894854"/>
                    </a:lnTo>
                    <a:cubicBezTo>
                      <a:pt x="951824" y="2997888"/>
                      <a:pt x="909127" y="3054187"/>
                      <a:pt x="901002" y="3049496"/>
                    </a:cubicBezTo>
                    <a:lnTo>
                      <a:pt x="702511" y="2934897"/>
                    </a:lnTo>
                    <a:cubicBezTo>
                      <a:pt x="694386" y="2930206"/>
                      <a:pt x="721793" y="2865080"/>
                      <a:pt x="776833" y="2754342"/>
                    </a:cubicBezTo>
                    <a:lnTo>
                      <a:pt x="794267" y="2719837"/>
                    </a:lnTo>
                    <a:lnTo>
                      <a:pt x="743878" y="2685473"/>
                    </a:lnTo>
                    <a:lnTo>
                      <a:pt x="732894" y="2675705"/>
                    </a:lnTo>
                    <a:lnTo>
                      <a:pt x="705859" y="2699882"/>
                    </a:lnTo>
                    <a:cubicBezTo>
                      <a:pt x="613140" y="2781707"/>
                      <a:pt x="557326" y="2825036"/>
                      <a:pt x="550692" y="2818402"/>
                    </a:cubicBezTo>
                    <a:lnTo>
                      <a:pt x="388625" y="2656334"/>
                    </a:lnTo>
                    <a:cubicBezTo>
                      <a:pt x="381991" y="2649700"/>
                      <a:pt x="425320" y="2593887"/>
                      <a:pt x="507145" y="2501168"/>
                    </a:cubicBezTo>
                    <a:lnTo>
                      <a:pt x="530988" y="2474506"/>
                    </a:lnTo>
                    <a:lnTo>
                      <a:pt x="528041" y="2471241"/>
                    </a:lnTo>
                    <a:lnTo>
                      <a:pt x="485348" y="2413690"/>
                    </a:lnTo>
                    <a:lnTo>
                      <a:pt x="452684" y="2430194"/>
                    </a:lnTo>
                    <a:cubicBezTo>
                      <a:pt x="341947" y="2485233"/>
                      <a:pt x="276821" y="2512640"/>
                      <a:pt x="272130" y="2504515"/>
                    </a:cubicBezTo>
                    <a:lnTo>
                      <a:pt x="157530" y="2306024"/>
                    </a:lnTo>
                    <a:cubicBezTo>
                      <a:pt x="152839" y="2297899"/>
                      <a:pt x="209138" y="2255202"/>
                      <a:pt x="312172" y="2186820"/>
                    </a:cubicBezTo>
                    <a:lnTo>
                      <a:pt x="342061" y="2167266"/>
                    </a:lnTo>
                    <a:lnTo>
                      <a:pt x="313263" y="2096785"/>
                    </a:lnTo>
                    <a:lnTo>
                      <a:pt x="277937" y="2104169"/>
                    </a:lnTo>
                    <a:cubicBezTo>
                      <a:pt x="156727" y="2128672"/>
                      <a:pt x="86727" y="2138289"/>
                      <a:pt x="84299" y="2129227"/>
                    </a:cubicBezTo>
                    <a:lnTo>
                      <a:pt x="24978" y="1907839"/>
                    </a:lnTo>
                    <a:cubicBezTo>
                      <a:pt x="22550" y="1898776"/>
                      <a:pt x="87980" y="1872105"/>
                      <a:pt x="205202" y="1832721"/>
                    </a:cubicBezTo>
                    <a:lnTo>
                      <a:pt x="239587" y="1821420"/>
                    </a:lnTo>
                    <a:lnTo>
                      <a:pt x="229691" y="1746043"/>
                    </a:lnTo>
                    <a:lnTo>
                      <a:pt x="193525" y="1744025"/>
                    </a:lnTo>
                    <a:cubicBezTo>
                      <a:pt x="70104" y="1736322"/>
                      <a:pt x="0" y="1727494"/>
                      <a:pt x="0" y="1718112"/>
                    </a:cubicBezTo>
                    <a:lnTo>
                      <a:pt x="0" y="1488914"/>
                    </a:lnTo>
                    <a:cubicBezTo>
                      <a:pt x="0" y="1479532"/>
                      <a:pt x="70104" y="1470705"/>
                      <a:pt x="193525" y="1463001"/>
                    </a:cubicBezTo>
                    <a:lnTo>
                      <a:pt x="229647" y="1460985"/>
                    </a:lnTo>
                    <a:lnTo>
                      <a:pt x="239697" y="1385643"/>
                    </a:lnTo>
                    <a:lnTo>
                      <a:pt x="205202" y="1374305"/>
                    </a:lnTo>
                    <a:cubicBezTo>
                      <a:pt x="87980" y="1334921"/>
                      <a:pt x="22550" y="1308250"/>
                      <a:pt x="24978" y="1299187"/>
                    </a:cubicBezTo>
                    <a:lnTo>
                      <a:pt x="84299" y="1077799"/>
                    </a:lnTo>
                    <a:cubicBezTo>
                      <a:pt x="86727" y="1068737"/>
                      <a:pt x="156727" y="1078355"/>
                      <a:pt x="277937" y="1102858"/>
                    </a:cubicBezTo>
                    <a:lnTo>
                      <a:pt x="315196" y="1110645"/>
                    </a:lnTo>
                    <a:lnTo>
                      <a:pt x="344779" y="1041539"/>
                    </a:lnTo>
                    <a:lnTo>
                      <a:pt x="312173" y="1020206"/>
                    </a:lnTo>
                    <a:cubicBezTo>
                      <a:pt x="209138" y="951824"/>
                      <a:pt x="152839" y="909127"/>
                      <a:pt x="157530" y="901002"/>
                    </a:cubicBezTo>
                    <a:lnTo>
                      <a:pt x="272130" y="702511"/>
                    </a:lnTo>
                    <a:cubicBezTo>
                      <a:pt x="276821" y="694386"/>
                      <a:pt x="341947" y="721793"/>
                      <a:pt x="452684" y="776833"/>
                    </a:cubicBezTo>
                    <a:lnTo>
                      <a:pt x="486053" y="793693"/>
                    </a:lnTo>
                    <a:lnTo>
                      <a:pt x="531601" y="733206"/>
                    </a:lnTo>
                    <a:lnTo>
                      <a:pt x="507145" y="705858"/>
                    </a:lnTo>
                    <a:cubicBezTo>
                      <a:pt x="425320" y="613139"/>
                      <a:pt x="381991" y="557326"/>
                      <a:pt x="388625" y="550692"/>
                    </a:cubicBezTo>
                    <a:lnTo>
                      <a:pt x="550692" y="388625"/>
                    </a:lnTo>
                    <a:cubicBezTo>
                      <a:pt x="557326" y="381991"/>
                      <a:pt x="613140" y="425320"/>
                      <a:pt x="705859" y="507145"/>
                    </a:cubicBezTo>
                    <a:lnTo>
                      <a:pt x="733068" y="531478"/>
                    </a:lnTo>
                    <a:lnTo>
                      <a:pt x="792934" y="484552"/>
                    </a:lnTo>
                    <a:lnTo>
                      <a:pt x="776833" y="452684"/>
                    </a:lnTo>
                    <a:cubicBezTo>
                      <a:pt x="721794" y="341947"/>
                      <a:pt x="694386" y="276821"/>
                      <a:pt x="702511" y="272130"/>
                    </a:cubicBezTo>
                    <a:lnTo>
                      <a:pt x="901002" y="157531"/>
                    </a:lnTo>
                    <a:cubicBezTo>
                      <a:pt x="909127" y="152839"/>
                      <a:pt x="951824" y="209138"/>
                      <a:pt x="1020206" y="312172"/>
                    </a:cubicBezTo>
                    <a:lnTo>
                      <a:pt x="1039709" y="341982"/>
                    </a:lnTo>
                    <a:lnTo>
                      <a:pt x="1046705" y="338450"/>
                    </a:lnTo>
                    <a:lnTo>
                      <a:pt x="1110457" y="314295"/>
                    </a:lnTo>
                    <a:lnTo>
                      <a:pt x="1102858" y="277937"/>
                    </a:lnTo>
                    <a:cubicBezTo>
                      <a:pt x="1078355" y="156727"/>
                      <a:pt x="1068737" y="86727"/>
                      <a:pt x="1077799" y="84299"/>
                    </a:cubicBezTo>
                    <a:lnTo>
                      <a:pt x="1299188" y="24978"/>
                    </a:lnTo>
                    <a:cubicBezTo>
                      <a:pt x="1308250" y="22550"/>
                      <a:pt x="1334921" y="87981"/>
                      <a:pt x="1374306" y="205203"/>
                    </a:cubicBezTo>
                    <a:lnTo>
                      <a:pt x="1385895" y="240464"/>
                    </a:lnTo>
                    <a:lnTo>
                      <a:pt x="1461022" y="228999"/>
                    </a:lnTo>
                    <a:lnTo>
                      <a:pt x="1463002" y="193526"/>
                    </a:lnTo>
                    <a:cubicBezTo>
                      <a:pt x="1470705" y="70104"/>
                      <a:pt x="1479532" y="0"/>
                      <a:pt x="1488914" y="0"/>
                    </a:cubicBezTo>
                    <a:close/>
                  </a:path>
                </a:pathLst>
              </a:custGeom>
              <a:grp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9" name="Oval 108">
                <a:extLst>
                  <a:ext uri="{FF2B5EF4-FFF2-40B4-BE49-F238E27FC236}">
                    <a16:creationId xmlns:a16="http://schemas.microsoft.com/office/drawing/2014/main" id="{91C7326F-E312-4639-4EA0-9B59BE5EE855}"/>
                  </a:ext>
                </a:extLst>
              </p:cNvPr>
              <p:cNvSpPr/>
              <p:nvPr/>
            </p:nvSpPr>
            <p:spPr>
              <a:xfrm>
                <a:off x="4770006" y="2103006"/>
                <a:ext cx="2651989" cy="2651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35E4E478-693E-ECB4-27FD-96177D09DDDD}"/>
                  </a:ext>
                </a:extLst>
              </p:cNvPr>
              <p:cNvSpPr/>
              <p:nvPr/>
            </p:nvSpPr>
            <p:spPr>
              <a:xfrm>
                <a:off x="4872085" y="2205085"/>
                <a:ext cx="2447830" cy="2447830"/>
              </a:xfrm>
              <a:prstGeom prst="ellipse">
                <a:avLst/>
              </a:prstGeom>
              <a:grpFill/>
              <a:ln>
                <a:noFill/>
              </a:ln>
              <a:effectLst>
                <a:innerShdw blurRad="292100">
                  <a:srgbClr val="21589E"/>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2B917C26-06C4-AD92-E2D4-B76FAD2D9DC4}"/>
                  </a:ext>
                </a:extLst>
              </p:cNvPr>
              <p:cNvSpPr/>
              <p:nvPr/>
            </p:nvSpPr>
            <p:spPr>
              <a:xfrm>
                <a:off x="5322277" y="3634639"/>
                <a:ext cx="1547446" cy="970670"/>
              </a:xfrm>
              <a:prstGeom prst="ellipse">
                <a:avLst/>
              </a:prstGeom>
              <a:grp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7" name="TextBox 106">
              <a:extLst>
                <a:ext uri="{FF2B5EF4-FFF2-40B4-BE49-F238E27FC236}">
                  <a16:creationId xmlns:a16="http://schemas.microsoft.com/office/drawing/2014/main" id="{9AD102FA-97DB-9BF1-4B77-FD98E71A6132}"/>
                </a:ext>
              </a:extLst>
            </p:cNvPr>
            <p:cNvSpPr txBox="1"/>
            <p:nvPr/>
          </p:nvSpPr>
          <p:spPr>
            <a:xfrm>
              <a:off x="3567401" y="1454273"/>
              <a:ext cx="473206" cy="400110"/>
            </a:xfrm>
            <a:prstGeom prst="rect">
              <a:avLst/>
            </a:prstGeom>
            <a:grpFill/>
          </p:spPr>
          <p:txBody>
            <a:bodyPr wrap="none" rtlCol="0">
              <a:spAutoFit/>
            </a:bodyPr>
            <a:lstStyle/>
            <a:p>
              <a:pPr algn="ctr"/>
              <a:r>
                <a:rPr lang="en-US" sz="2000" b="1" dirty="0">
                  <a:solidFill>
                    <a:srgbClr val="000099"/>
                  </a:solidFill>
                  <a:latin typeface="Century Gothic" panose="020B0502020202020204" pitchFamily="34" charset="0"/>
                </a:rPr>
                <a:t>01</a:t>
              </a:r>
            </a:p>
          </p:txBody>
        </p:sp>
      </p:grpSp>
    </p:spTree>
    <p:extLst>
      <p:ext uri="{BB962C8B-B14F-4D97-AF65-F5344CB8AC3E}">
        <p14:creationId xmlns:p14="http://schemas.microsoft.com/office/powerpoint/2010/main" val="2726906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7EBB7-904E-2E95-B8D5-2A77484DAFBE}"/>
              </a:ext>
            </a:extLst>
          </p:cNvPr>
          <p:cNvSpPr>
            <a:spLocks noGrp="1"/>
          </p:cNvSpPr>
          <p:nvPr>
            <p:ph type="title"/>
          </p:nvPr>
        </p:nvSpPr>
        <p:spPr/>
        <p:txBody>
          <a:bodyPr/>
          <a:lstStyle/>
          <a:p>
            <a:endParaRPr lang="en-IN"/>
          </a:p>
        </p:txBody>
      </p:sp>
      <p:pic>
        <p:nvPicPr>
          <p:cNvPr id="8" name="Content Placeholder 7">
            <a:extLst>
              <a:ext uri="{FF2B5EF4-FFF2-40B4-BE49-F238E27FC236}">
                <a16:creationId xmlns:a16="http://schemas.microsoft.com/office/drawing/2014/main" id="{CC630DCC-10BA-A5DB-B21E-4E40B4CEE75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26681" y="2141538"/>
            <a:ext cx="3649662" cy="3649662"/>
          </a:xfrm>
        </p:spPr>
      </p:pic>
      <p:pic>
        <p:nvPicPr>
          <p:cNvPr id="5" name="Picture 4">
            <a:extLst>
              <a:ext uri="{FF2B5EF4-FFF2-40B4-BE49-F238E27FC236}">
                <a16:creationId xmlns:a16="http://schemas.microsoft.com/office/drawing/2014/main" id="{69BDE9A1-69E6-4402-6E57-8435AC82F8E9}"/>
              </a:ext>
            </a:extLst>
          </p:cNvPr>
          <p:cNvPicPr>
            <a:picLocks noChangeAspect="1"/>
          </p:cNvPicPr>
          <p:nvPr/>
        </p:nvPicPr>
        <p:blipFill rotWithShape="1">
          <a:blip r:embed="rId3"/>
          <a:srcRect l="16449" t="25606" r="34886" b="25757"/>
          <a:stretch/>
        </p:blipFill>
        <p:spPr>
          <a:xfrm>
            <a:off x="0" y="1"/>
            <a:ext cx="12192000" cy="68580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TextBox 5">
            <a:extLst>
              <a:ext uri="{FF2B5EF4-FFF2-40B4-BE49-F238E27FC236}">
                <a16:creationId xmlns:a16="http://schemas.microsoft.com/office/drawing/2014/main" id="{153DF2C8-004C-AB6F-5E3B-BCD3DBF34AB1}"/>
              </a:ext>
            </a:extLst>
          </p:cNvPr>
          <p:cNvSpPr txBox="1"/>
          <p:nvPr/>
        </p:nvSpPr>
        <p:spPr>
          <a:xfrm>
            <a:off x="121298" y="137404"/>
            <a:ext cx="5365102" cy="5041829"/>
          </a:xfrm>
          <a:prstGeom prst="rect">
            <a:avLst/>
          </a:prstGeom>
          <a:noFill/>
        </p:spPr>
        <p:txBody>
          <a:bodyPr wrap="square" rtlCol="0">
            <a:spAutoFit/>
          </a:bodyPr>
          <a:lstStyle/>
          <a:p>
            <a:r>
              <a:rPr lang="en-IN" sz="6000" b="1" dirty="0">
                <a:ln w="6600">
                  <a:solidFill>
                    <a:schemeClr val="accent2"/>
                  </a:solidFill>
                  <a:prstDash val="solid"/>
                </a:ln>
                <a:solidFill>
                  <a:srgbClr val="FFFFFF"/>
                </a:solidFill>
                <a:effectLst>
                  <a:outerShdw dist="38100" dir="2700000" algn="tl" rotWithShape="0">
                    <a:schemeClr val="accent2"/>
                  </a:outerShdw>
                </a:effectLst>
              </a:rPr>
              <a:t>Dashboards</a:t>
            </a:r>
          </a:p>
          <a:p>
            <a:pPr marL="857250" indent="-857250">
              <a:lnSpc>
                <a:spcPct val="200000"/>
              </a:lnSpc>
              <a:buFont typeface="Wingdings" panose="05000000000000000000" pitchFamily="2" charset="2"/>
              <a:buChar char="ü"/>
            </a:pPr>
            <a:r>
              <a:rPr lang="en-IN" sz="5400" dirty="0">
                <a:ln w="0"/>
                <a:effectLst>
                  <a:outerShdw blurRad="38100" dist="19050" dir="2700000" algn="tl" rotWithShape="0">
                    <a:schemeClr val="dk1">
                      <a:alpha val="40000"/>
                    </a:schemeClr>
                  </a:outerShdw>
                </a:effectLst>
              </a:rPr>
              <a:t>Excel</a:t>
            </a:r>
          </a:p>
          <a:p>
            <a:pPr marL="857250" indent="-857250">
              <a:lnSpc>
                <a:spcPct val="150000"/>
              </a:lnSpc>
              <a:buFont typeface="Wingdings" panose="05000000000000000000" pitchFamily="2" charset="2"/>
              <a:buChar char="ü"/>
            </a:pPr>
            <a:r>
              <a:rPr lang="en-IN" sz="5400" dirty="0">
                <a:ln w="0"/>
                <a:effectLst>
                  <a:outerShdw blurRad="38100" dist="19050" dir="2700000" algn="tl" rotWithShape="0">
                    <a:schemeClr val="dk1">
                      <a:alpha val="40000"/>
                    </a:schemeClr>
                  </a:outerShdw>
                </a:effectLst>
              </a:rPr>
              <a:t>Tableau</a:t>
            </a:r>
          </a:p>
          <a:p>
            <a:pPr marL="857250" indent="-857250">
              <a:lnSpc>
                <a:spcPct val="150000"/>
              </a:lnSpc>
              <a:buFont typeface="Wingdings" panose="05000000000000000000" pitchFamily="2" charset="2"/>
              <a:buChar char="ü"/>
            </a:pPr>
            <a:r>
              <a:rPr lang="en-IN" sz="5400" dirty="0">
                <a:ln w="0"/>
                <a:effectLst>
                  <a:outerShdw blurRad="38100" dist="19050" dir="2700000" algn="tl" rotWithShape="0">
                    <a:schemeClr val="dk1">
                      <a:alpha val="40000"/>
                    </a:schemeClr>
                  </a:outerShdw>
                </a:effectLst>
              </a:rPr>
              <a:t>Power BI</a:t>
            </a:r>
          </a:p>
        </p:txBody>
      </p:sp>
      <p:pic>
        <p:nvPicPr>
          <p:cNvPr id="10" name="Picture 9">
            <a:extLst>
              <a:ext uri="{FF2B5EF4-FFF2-40B4-BE49-F238E27FC236}">
                <a16:creationId xmlns:a16="http://schemas.microsoft.com/office/drawing/2014/main" id="{2D1C5AE6-7EEE-9B17-01F9-E634FF2D82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979" y="5179232"/>
            <a:ext cx="1101012" cy="1272979"/>
          </a:xfrm>
          <a:prstGeom prst="rect">
            <a:avLst/>
          </a:prstGeom>
          <a:effectLst/>
        </p:spPr>
      </p:pic>
      <p:pic>
        <p:nvPicPr>
          <p:cNvPr id="12" name="Picture 11">
            <a:extLst>
              <a:ext uri="{FF2B5EF4-FFF2-40B4-BE49-F238E27FC236}">
                <a16:creationId xmlns:a16="http://schemas.microsoft.com/office/drawing/2014/main" id="{128D0001-5A0F-11A1-3414-503876EE10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42791" y="5179230"/>
            <a:ext cx="1138336" cy="1272979"/>
          </a:xfrm>
          <a:prstGeom prst="rect">
            <a:avLst/>
          </a:prstGeom>
        </p:spPr>
      </p:pic>
      <p:pic>
        <p:nvPicPr>
          <p:cNvPr id="14" name="Picture 13">
            <a:extLst>
              <a:ext uri="{FF2B5EF4-FFF2-40B4-BE49-F238E27FC236}">
                <a16:creationId xmlns:a16="http://schemas.microsoft.com/office/drawing/2014/main" id="{D43B315C-3B2C-056A-3945-E94D9BEDBAB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26811" y="5179231"/>
            <a:ext cx="1300160" cy="1272979"/>
          </a:xfrm>
          <a:prstGeom prst="rect">
            <a:avLst/>
          </a:prstGeom>
        </p:spPr>
      </p:pic>
    </p:spTree>
    <p:extLst>
      <p:ext uri="{BB962C8B-B14F-4D97-AF65-F5344CB8AC3E}">
        <p14:creationId xmlns:p14="http://schemas.microsoft.com/office/powerpoint/2010/main" val="3874403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DEF54870-2E23-C334-EA2E-E60ED9EA4392}"/>
              </a:ext>
            </a:extLst>
          </p:cNvPr>
          <p:cNvSpPr/>
          <p:nvPr/>
        </p:nvSpPr>
        <p:spPr>
          <a:xfrm>
            <a:off x="3070076" y="35545"/>
            <a:ext cx="5980618" cy="636259"/>
          </a:xfrm>
          <a:prstGeom prst="rect">
            <a:avLst/>
          </a:prstGeom>
          <a:gradFill flip="none" rotWithShape="1">
            <a:gsLst>
              <a:gs pos="100000">
                <a:srgbClr val="7030A0"/>
              </a:gs>
              <a:gs pos="0">
                <a:srgbClr val="FF0000"/>
              </a:gs>
            </a:gsLst>
            <a:path path="circle">
              <a:fillToRect l="50000" t="50000" r="50000" b="50000"/>
            </a:path>
            <a:tileRect/>
          </a:gra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Bahnschrift SemiBold" panose="020B0502040204020203" pitchFamily="34" charset="0"/>
              </a:rPr>
              <a:t>Excel Dashboard</a:t>
            </a:r>
          </a:p>
        </p:txBody>
      </p:sp>
      <p:pic>
        <p:nvPicPr>
          <p:cNvPr id="3" name="Picture 2">
            <a:extLst>
              <a:ext uri="{FF2B5EF4-FFF2-40B4-BE49-F238E27FC236}">
                <a16:creationId xmlns:a16="http://schemas.microsoft.com/office/drawing/2014/main" id="{5376F7CD-4A81-6153-CE2F-CBFCF987A9CF}"/>
              </a:ext>
            </a:extLst>
          </p:cNvPr>
          <p:cNvPicPr>
            <a:picLocks noChangeAspect="1"/>
          </p:cNvPicPr>
          <p:nvPr/>
        </p:nvPicPr>
        <p:blipFill rotWithShape="1">
          <a:blip r:embed="rId2">
            <a:extLst>
              <a:ext uri="{28A0092B-C50C-407E-A947-70E740481C1C}">
                <a14:useLocalDpi xmlns:a14="http://schemas.microsoft.com/office/drawing/2010/main" val="0"/>
              </a:ext>
            </a:extLst>
          </a:blip>
          <a:srcRect l="4857" t="1761" r="2829" b="1488"/>
          <a:stretch/>
        </p:blipFill>
        <p:spPr>
          <a:xfrm rot="5400000">
            <a:off x="3102458" y="-2203371"/>
            <a:ext cx="5951641" cy="11876640"/>
          </a:xfrm>
          <a:prstGeom prst="rect">
            <a:avLst/>
          </a:prstGeom>
          <a:effectLst>
            <a:glow rad="139700">
              <a:schemeClr val="accent2">
                <a:satMod val="175000"/>
                <a:alpha val="40000"/>
              </a:schemeClr>
            </a:glow>
          </a:effectLst>
        </p:spPr>
      </p:pic>
    </p:spTree>
    <p:extLst>
      <p:ext uri="{BB962C8B-B14F-4D97-AF65-F5344CB8AC3E}">
        <p14:creationId xmlns:p14="http://schemas.microsoft.com/office/powerpoint/2010/main" val="807614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DEF54870-2E23-C334-EA2E-E60ED9EA4392}"/>
              </a:ext>
            </a:extLst>
          </p:cNvPr>
          <p:cNvSpPr/>
          <p:nvPr/>
        </p:nvSpPr>
        <p:spPr>
          <a:xfrm>
            <a:off x="3070076" y="35545"/>
            <a:ext cx="5980618" cy="636259"/>
          </a:xfrm>
          <a:prstGeom prst="rect">
            <a:avLst/>
          </a:prstGeom>
          <a:gradFill flip="none" rotWithShape="1">
            <a:gsLst>
              <a:gs pos="100000">
                <a:srgbClr val="7030A0"/>
              </a:gs>
              <a:gs pos="0">
                <a:srgbClr val="FF0000"/>
              </a:gs>
            </a:gsLst>
            <a:path path="circle">
              <a:fillToRect l="50000" t="50000" r="50000" b="50000"/>
            </a:path>
            <a:tileRect/>
          </a:gra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Bahnschrift SemiBold" panose="020B0502040204020203" pitchFamily="34" charset="0"/>
              </a:rPr>
              <a:t>Tableau Dashboard</a:t>
            </a:r>
          </a:p>
        </p:txBody>
      </p:sp>
      <p:pic>
        <p:nvPicPr>
          <p:cNvPr id="3" name="Picture 2">
            <a:extLst>
              <a:ext uri="{FF2B5EF4-FFF2-40B4-BE49-F238E27FC236}">
                <a16:creationId xmlns:a16="http://schemas.microsoft.com/office/drawing/2014/main" id="{4165E697-76DE-6B40-7A13-7340F91D7F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290" y="774440"/>
            <a:ext cx="11961845" cy="5867899"/>
          </a:xfrm>
          <a:prstGeom prst="rect">
            <a:avLst/>
          </a:prstGeom>
          <a:effectLst>
            <a:glow rad="139700">
              <a:schemeClr val="accent2">
                <a:satMod val="175000"/>
                <a:alpha val="40000"/>
              </a:schemeClr>
            </a:glow>
          </a:effectLst>
        </p:spPr>
      </p:pic>
    </p:spTree>
    <p:extLst>
      <p:ext uri="{BB962C8B-B14F-4D97-AF65-F5344CB8AC3E}">
        <p14:creationId xmlns:p14="http://schemas.microsoft.com/office/powerpoint/2010/main" val="12095378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DEF54870-2E23-C334-EA2E-E60ED9EA4392}"/>
              </a:ext>
            </a:extLst>
          </p:cNvPr>
          <p:cNvSpPr/>
          <p:nvPr/>
        </p:nvSpPr>
        <p:spPr>
          <a:xfrm>
            <a:off x="3070076" y="35545"/>
            <a:ext cx="5980618" cy="636259"/>
          </a:xfrm>
          <a:prstGeom prst="rect">
            <a:avLst/>
          </a:prstGeom>
          <a:gradFill flip="none" rotWithShape="1">
            <a:gsLst>
              <a:gs pos="100000">
                <a:srgbClr val="7030A0"/>
              </a:gs>
              <a:gs pos="0">
                <a:srgbClr val="FF0000"/>
              </a:gs>
            </a:gsLst>
            <a:path path="circle">
              <a:fillToRect l="50000" t="50000" r="50000" b="50000"/>
            </a:path>
            <a:tileRect/>
          </a:gra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Bahnschrift SemiBold" panose="020B0502040204020203" pitchFamily="34" charset="0"/>
              </a:rPr>
              <a:t>Power Bi Dashboard</a:t>
            </a:r>
          </a:p>
        </p:txBody>
      </p:sp>
      <p:pic>
        <p:nvPicPr>
          <p:cNvPr id="3" name="Picture 2">
            <a:extLst>
              <a:ext uri="{FF2B5EF4-FFF2-40B4-BE49-F238E27FC236}">
                <a16:creationId xmlns:a16="http://schemas.microsoft.com/office/drawing/2014/main" id="{CAB20FD2-E5FF-6FE9-6B04-7829929AC617}"/>
              </a:ext>
            </a:extLst>
          </p:cNvPr>
          <p:cNvPicPr>
            <a:picLocks noChangeAspect="1"/>
          </p:cNvPicPr>
          <p:nvPr/>
        </p:nvPicPr>
        <p:blipFill rotWithShape="1">
          <a:blip r:embed="rId2"/>
          <a:srcRect l="10255" t="14830" r="13444" b="9115"/>
          <a:stretch/>
        </p:blipFill>
        <p:spPr>
          <a:xfrm>
            <a:off x="102637" y="755780"/>
            <a:ext cx="11989836" cy="5984526"/>
          </a:xfrm>
          <a:prstGeom prst="rect">
            <a:avLst/>
          </a:prstGeom>
          <a:effectLst>
            <a:glow rad="101600">
              <a:schemeClr val="accent2">
                <a:satMod val="175000"/>
                <a:alpha val="40000"/>
              </a:schemeClr>
            </a:glow>
          </a:effectLst>
        </p:spPr>
      </p:pic>
    </p:spTree>
    <p:extLst>
      <p:ext uri="{BB962C8B-B14F-4D97-AF65-F5344CB8AC3E}">
        <p14:creationId xmlns:p14="http://schemas.microsoft.com/office/powerpoint/2010/main" val="1897249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Circle: Hollow 36">
            <a:extLst>
              <a:ext uri="{FF2B5EF4-FFF2-40B4-BE49-F238E27FC236}">
                <a16:creationId xmlns:a16="http://schemas.microsoft.com/office/drawing/2014/main" id="{AF1392CD-A5AD-4987-09F6-0BCAAEC71E0F}"/>
              </a:ext>
            </a:extLst>
          </p:cNvPr>
          <p:cNvSpPr/>
          <p:nvPr/>
        </p:nvSpPr>
        <p:spPr>
          <a:xfrm>
            <a:off x="4046744" y="1561517"/>
            <a:ext cx="4400292" cy="4400292"/>
          </a:xfrm>
          <a:prstGeom prst="donut">
            <a:avLst>
              <a:gd name="adj" fmla="val 20027"/>
            </a:avLst>
          </a:prstGeom>
          <a:solidFill>
            <a:srgbClr val="002060">
              <a:alpha val="34000"/>
            </a:srgbClr>
          </a:solidFill>
          <a:ln>
            <a:noFill/>
          </a:ln>
          <a:effectLst>
            <a:softEdge rad="266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a:extLst>
              <a:ext uri="{FF2B5EF4-FFF2-40B4-BE49-F238E27FC236}">
                <a16:creationId xmlns:a16="http://schemas.microsoft.com/office/drawing/2014/main" id="{5E76D400-01DF-E0FD-3DD8-59C442250281}"/>
              </a:ext>
            </a:extLst>
          </p:cNvPr>
          <p:cNvSpPr/>
          <p:nvPr/>
        </p:nvSpPr>
        <p:spPr>
          <a:xfrm>
            <a:off x="4588660" y="1921537"/>
            <a:ext cx="2910297" cy="2910297"/>
          </a:xfrm>
          <a:prstGeom prst="ellipse">
            <a:avLst/>
          </a:prstGeom>
          <a:gradFill>
            <a:gsLst>
              <a:gs pos="100000">
                <a:srgbClr val="7030A0"/>
              </a:gs>
              <a:gs pos="0">
                <a:srgbClr val="FF0000"/>
              </a:gs>
            </a:gsLst>
            <a:path path="circle">
              <a:fillToRect l="50000" t="50000" r="50000" b="50000"/>
            </a:path>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ircle: Hollow 5">
            <a:extLst>
              <a:ext uri="{FF2B5EF4-FFF2-40B4-BE49-F238E27FC236}">
                <a16:creationId xmlns:a16="http://schemas.microsoft.com/office/drawing/2014/main" id="{77954461-31B4-3210-8980-A68A9E748263}"/>
              </a:ext>
            </a:extLst>
          </p:cNvPr>
          <p:cNvSpPr/>
          <p:nvPr/>
        </p:nvSpPr>
        <p:spPr>
          <a:xfrm>
            <a:off x="4072744" y="1405622"/>
            <a:ext cx="3942127" cy="3942127"/>
          </a:xfrm>
          <a:prstGeom prst="donut">
            <a:avLst>
              <a:gd name="adj" fmla="val 2614"/>
            </a:avLst>
          </a:prstGeom>
          <a:gradFill>
            <a:gsLst>
              <a:gs pos="0">
                <a:schemeClr val="accent3">
                  <a:lumMod val="50000"/>
                </a:schemeClr>
              </a:gs>
              <a:gs pos="100000">
                <a:srgbClr val="00B0F0"/>
              </a:gs>
            </a:gsLst>
            <a:lin ang="5400000" scaled="1"/>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Oval 37">
            <a:extLst>
              <a:ext uri="{FF2B5EF4-FFF2-40B4-BE49-F238E27FC236}">
                <a16:creationId xmlns:a16="http://schemas.microsoft.com/office/drawing/2014/main" id="{A6931589-F07C-03C1-BBB1-12E0139582E0}"/>
              </a:ext>
            </a:extLst>
          </p:cNvPr>
          <p:cNvSpPr/>
          <p:nvPr/>
        </p:nvSpPr>
        <p:spPr>
          <a:xfrm>
            <a:off x="4480136" y="1849239"/>
            <a:ext cx="351231" cy="351231"/>
          </a:xfrm>
          <a:prstGeom prst="ellipse">
            <a:avLst/>
          </a:prstGeom>
          <a:solidFill>
            <a:schemeClr val="bg1"/>
          </a:solidFill>
          <a:ln>
            <a:noFill/>
          </a:ln>
          <a:scene3d>
            <a:camera prst="orthographicFront"/>
            <a:lightRig rig="threePt" dir="t"/>
          </a:scene3d>
          <a:sp3d prstMaterial="matte">
            <a:bevelT w="215900" h="260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75A2DC96-5CDF-9C19-7703-79473B771748}"/>
              </a:ext>
            </a:extLst>
          </p:cNvPr>
          <p:cNvSpPr/>
          <p:nvPr/>
        </p:nvSpPr>
        <p:spPr>
          <a:xfrm>
            <a:off x="7253059" y="1847913"/>
            <a:ext cx="351231" cy="351231"/>
          </a:xfrm>
          <a:prstGeom prst="ellipse">
            <a:avLst/>
          </a:prstGeom>
          <a:gradFill>
            <a:gsLst>
              <a:gs pos="0">
                <a:srgbClr val="40C4B4"/>
              </a:gs>
              <a:gs pos="100000">
                <a:srgbClr val="00B0F0"/>
              </a:gs>
              <a:gs pos="0">
                <a:srgbClr val="80D878"/>
              </a:gs>
              <a:gs pos="0">
                <a:srgbClr val="FFFF00"/>
              </a:gs>
              <a:gs pos="100000">
                <a:srgbClr val="00B0F0"/>
              </a:gs>
            </a:gsLst>
            <a:lin ang="5400000" scaled="1"/>
          </a:gradFill>
          <a:ln>
            <a:noFill/>
          </a:ln>
          <a:scene3d>
            <a:camera prst="orthographicFront"/>
            <a:lightRig rig="threePt" dir="t"/>
          </a:scene3d>
          <a:sp3d prstMaterial="matte">
            <a:bevelT w="215900" h="260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9FA342F8-BB35-9F7E-3078-782255FB92B0}"/>
              </a:ext>
            </a:extLst>
          </p:cNvPr>
          <p:cNvSpPr/>
          <p:nvPr/>
        </p:nvSpPr>
        <p:spPr>
          <a:xfrm>
            <a:off x="3951482" y="3215718"/>
            <a:ext cx="351231" cy="351231"/>
          </a:xfrm>
          <a:prstGeom prst="ellipse">
            <a:avLst/>
          </a:prstGeom>
          <a:gradFill>
            <a:gsLst>
              <a:gs pos="100000">
                <a:srgbClr val="1A6F76"/>
              </a:gs>
              <a:gs pos="0">
                <a:schemeClr val="accent3">
                  <a:lumMod val="50000"/>
                </a:schemeClr>
              </a:gs>
              <a:gs pos="100000">
                <a:srgbClr val="00B0F0"/>
              </a:gs>
            </a:gsLst>
            <a:lin ang="5400000" scaled="1"/>
          </a:gradFill>
          <a:ln>
            <a:noFill/>
          </a:ln>
          <a:scene3d>
            <a:camera prst="orthographicFront"/>
            <a:lightRig rig="threePt" dir="t"/>
          </a:scene3d>
          <a:sp3d prstMaterial="matte">
            <a:bevelT w="215900" h="260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D2404EFF-6F8A-69D7-58F5-B65CE1CC2E14}"/>
              </a:ext>
            </a:extLst>
          </p:cNvPr>
          <p:cNvSpPr/>
          <p:nvPr/>
        </p:nvSpPr>
        <p:spPr>
          <a:xfrm>
            <a:off x="7829886" y="3215718"/>
            <a:ext cx="351231" cy="351231"/>
          </a:xfrm>
          <a:prstGeom prst="ellipse">
            <a:avLst/>
          </a:prstGeom>
          <a:gradFill>
            <a:gsLst>
              <a:gs pos="0">
                <a:srgbClr val="40C4B4"/>
              </a:gs>
              <a:gs pos="100000">
                <a:srgbClr val="00B0F0"/>
              </a:gs>
              <a:gs pos="0">
                <a:srgbClr val="80D878"/>
              </a:gs>
              <a:gs pos="0">
                <a:srgbClr val="FFFF00"/>
              </a:gs>
              <a:gs pos="100000">
                <a:srgbClr val="00B0F0"/>
              </a:gs>
            </a:gsLst>
            <a:lin ang="5400000" scaled="1"/>
          </a:gradFill>
          <a:ln>
            <a:noFill/>
          </a:ln>
          <a:scene3d>
            <a:camera prst="orthographicFront"/>
            <a:lightRig rig="threePt" dir="t"/>
          </a:scene3d>
          <a:sp3d prstMaterial="matte">
            <a:bevelT w="215900" h="260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19E470B4-5FC5-272C-8C35-6381BA57832A}"/>
              </a:ext>
            </a:extLst>
          </p:cNvPr>
          <p:cNvSpPr/>
          <p:nvPr/>
        </p:nvSpPr>
        <p:spPr>
          <a:xfrm>
            <a:off x="4486600" y="4605435"/>
            <a:ext cx="351231" cy="351231"/>
          </a:xfrm>
          <a:prstGeom prst="ellipse">
            <a:avLst/>
          </a:prstGeom>
          <a:gradFill>
            <a:gsLst>
              <a:gs pos="0">
                <a:srgbClr val="40C4B4"/>
              </a:gs>
              <a:gs pos="100000">
                <a:srgbClr val="00B0F0"/>
              </a:gs>
              <a:gs pos="0">
                <a:srgbClr val="80D878"/>
              </a:gs>
              <a:gs pos="0">
                <a:srgbClr val="FFFF00"/>
              </a:gs>
              <a:gs pos="100000">
                <a:srgbClr val="00B0F0"/>
              </a:gs>
            </a:gsLst>
            <a:lin ang="5400000" scaled="1"/>
          </a:gradFill>
          <a:ln>
            <a:noFill/>
          </a:ln>
          <a:scene3d>
            <a:camera prst="orthographicFront"/>
            <a:lightRig rig="threePt" dir="t"/>
          </a:scene3d>
          <a:sp3d prstMaterial="matte">
            <a:bevelT w="215900" h="260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500ECAF6-EFE8-CA42-0EC9-CA65F3A87AD7}"/>
              </a:ext>
            </a:extLst>
          </p:cNvPr>
          <p:cNvSpPr/>
          <p:nvPr/>
        </p:nvSpPr>
        <p:spPr>
          <a:xfrm>
            <a:off x="7221252" y="4601902"/>
            <a:ext cx="351231" cy="351231"/>
          </a:xfrm>
          <a:prstGeom prst="ellipse">
            <a:avLst/>
          </a:prstGeom>
          <a:gradFill>
            <a:gsLst>
              <a:gs pos="0">
                <a:srgbClr val="40C4B4"/>
              </a:gs>
              <a:gs pos="100000">
                <a:srgbClr val="00B0F0"/>
              </a:gs>
              <a:gs pos="0">
                <a:srgbClr val="80D878"/>
              </a:gs>
              <a:gs pos="0">
                <a:srgbClr val="FFFF00"/>
              </a:gs>
              <a:gs pos="100000">
                <a:srgbClr val="00B0F0"/>
              </a:gs>
            </a:gsLst>
            <a:lin ang="5400000" scaled="1"/>
          </a:gradFill>
          <a:ln>
            <a:noFill/>
          </a:ln>
          <a:scene3d>
            <a:camera prst="orthographicFront"/>
            <a:lightRig rig="threePt" dir="t"/>
          </a:scene3d>
          <a:sp3d prstMaterial="matte">
            <a:bevelT w="215900" h="260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10488E16-C296-FB33-A4E6-9F3555EA44D4}"/>
              </a:ext>
            </a:extLst>
          </p:cNvPr>
          <p:cNvSpPr/>
          <p:nvPr/>
        </p:nvSpPr>
        <p:spPr>
          <a:xfrm rot="18009124" flipH="1">
            <a:off x="4331822" y="1673688"/>
            <a:ext cx="55559" cy="364891"/>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5" name="Rectangle 44">
            <a:extLst>
              <a:ext uri="{FF2B5EF4-FFF2-40B4-BE49-F238E27FC236}">
                <a16:creationId xmlns:a16="http://schemas.microsoft.com/office/drawing/2014/main" id="{899707AC-5E5E-83ED-888F-ECB47EF0DDB0}"/>
              </a:ext>
            </a:extLst>
          </p:cNvPr>
          <p:cNvSpPr/>
          <p:nvPr/>
        </p:nvSpPr>
        <p:spPr>
          <a:xfrm rot="16209124" flipH="1">
            <a:off x="3776422" y="3202521"/>
            <a:ext cx="55559" cy="364891"/>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 name="Rectangle 45">
            <a:extLst>
              <a:ext uri="{FF2B5EF4-FFF2-40B4-BE49-F238E27FC236}">
                <a16:creationId xmlns:a16="http://schemas.microsoft.com/office/drawing/2014/main" id="{6C737447-18B6-1004-25D3-A78F173EAA47}"/>
              </a:ext>
            </a:extLst>
          </p:cNvPr>
          <p:cNvSpPr/>
          <p:nvPr/>
        </p:nvSpPr>
        <p:spPr>
          <a:xfrm rot="16209124" flipH="1">
            <a:off x="8330906" y="3202521"/>
            <a:ext cx="55559" cy="364891"/>
          </a:xfrm>
          <a:prstGeom prst="rect">
            <a:avLst/>
          </a:prstGeom>
          <a:solidFill>
            <a:srgbClr val="FFFF00"/>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Rectangle 46">
            <a:extLst>
              <a:ext uri="{FF2B5EF4-FFF2-40B4-BE49-F238E27FC236}">
                <a16:creationId xmlns:a16="http://schemas.microsoft.com/office/drawing/2014/main" id="{6C8E089E-6B97-6F8D-F4AE-0CC82E54CC37}"/>
              </a:ext>
            </a:extLst>
          </p:cNvPr>
          <p:cNvSpPr/>
          <p:nvPr/>
        </p:nvSpPr>
        <p:spPr>
          <a:xfrm rot="13778046" flipH="1">
            <a:off x="4348662" y="4823884"/>
            <a:ext cx="55559" cy="364891"/>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Rectangle 47">
            <a:extLst>
              <a:ext uri="{FF2B5EF4-FFF2-40B4-BE49-F238E27FC236}">
                <a16:creationId xmlns:a16="http://schemas.microsoft.com/office/drawing/2014/main" id="{1DE33D62-EE52-4BF8-DACB-B9D08ABEF59E}"/>
              </a:ext>
            </a:extLst>
          </p:cNvPr>
          <p:cNvSpPr/>
          <p:nvPr/>
        </p:nvSpPr>
        <p:spPr>
          <a:xfrm rot="18404426" flipH="1">
            <a:off x="7659310" y="4814322"/>
            <a:ext cx="55559" cy="364891"/>
          </a:xfrm>
          <a:prstGeom prst="rect">
            <a:avLst/>
          </a:prstGeom>
          <a:solidFill>
            <a:srgbClr val="FFFF00"/>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9" name="Rectangle 48">
            <a:extLst>
              <a:ext uri="{FF2B5EF4-FFF2-40B4-BE49-F238E27FC236}">
                <a16:creationId xmlns:a16="http://schemas.microsoft.com/office/drawing/2014/main" id="{3A996DEF-8025-12F9-C6D6-FF304B4D2B83}"/>
              </a:ext>
            </a:extLst>
          </p:cNvPr>
          <p:cNvSpPr/>
          <p:nvPr/>
        </p:nvSpPr>
        <p:spPr>
          <a:xfrm rot="13747006" flipH="1">
            <a:off x="7663727" y="1602762"/>
            <a:ext cx="55559" cy="364891"/>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76" name="Group 75">
            <a:extLst>
              <a:ext uri="{FF2B5EF4-FFF2-40B4-BE49-F238E27FC236}">
                <a16:creationId xmlns:a16="http://schemas.microsoft.com/office/drawing/2014/main" id="{F23716E7-67D0-2B88-54DA-F52F4838231C}"/>
              </a:ext>
            </a:extLst>
          </p:cNvPr>
          <p:cNvGrpSpPr/>
          <p:nvPr/>
        </p:nvGrpSpPr>
        <p:grpSpPr>
          <a:xfrm>
            <a:off x="7743185" y="4853811"/>
            <a:ext cx="1264986" cy="1264986"/>
            <a:chOff x="7743185" y="4853811"/>
            <a:chExt cx="1264986" cy="1264986"/>
          </a:xfrm>
        </p:grpSpPr>
        <p:grpSp>
          <p:nvGrpSpPr>
            <p:cNvPr id="34" name="Group 33">
              <a:extLst>
                <a:ext uri="{FF2B5EF4-FFF2-40B4-BE49-F238E27FC236}">
                  <a16:creationId xmlns:a16="http://schemas.microsoft.com/office/drawing/2014/main" id="{53A144AA-CA26-2F8C-AE88-19A373F1303D}"/>
                </a:ext>
              </a:extLst>
            </p:cNvPr>
            <p:cNvGrpSpPr/>
            <p:nvPr/>
          </p:nvGrpSpPr>
          <p:grpSpPr>
            <a:xfrm>
              <a:off x="7743185" y="4853811"/>
              <a:ext cx="1264986" cy="1264986"/>
              <a:chOff x="3072947" y="1440996"/>
              <a:chExt cx="1128034" cy="1128034"/>
            </a:xfrm>
          </p:grpSpPr>
          <p:sp>
            <p:nvSpPr>
              <p:cNvPr id="35" name="Oval 34">
                <a:extLst>
                  <a:ext uri="{FF2B5EF4-FFF2-40B4-BE49-F238E27FC236}">
                    <a16:creationId xmlns:a16="http://schemas.microsoft.com/office/drawing/2014/main" id="{5CEC1273-D2CD-98ED-B36B-515604050CD6}"/>
                  </a:ext>
                </a:extLst>
              </p:cNvPr>
              <p:cNvSpPr/>
              <p:nvPr/>
            </p:nvSpPr>
            <p:spPr>
              <a:xfrm>
                <a:off x="3072947" y="1440996"/>
                <a:ext cx="1128034" cy="1128034"/>
              </a:xfrm>
              <a:prstGeom prst="ellipse">
                <a:avLst/>
              </a:prstGeom>
              <a:solidFill>
                <a:srgbClr val="FF33CC"/>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BED85FA9-82F6-8B39-C69B-DB6B34D0E319}"/>
                  </a:ext>
                </a:extLst>
              </p:cNvPr>
              <p:cNvSpPr/>
              <p:nvPr/>
            </p:nvSpPr>
            <p:spPr>
              <a:xfrm>
                <a:off x="3179990" y="1548039"/>
                <a:ext cx="913947" cy="913947"/>
              </a:xfrm>
              <a:prstGeom prst="ellipse">
                <a:avLst/>
              </a:prstGeom>
              <a:solidFill>
                <a:schemeClr val="bg1">
                  <a:alpha val="3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4" name="Graphic 53" descr="Bullseye">
              <a:extLst>
                <a:ext uri="{FF2B5EF4-FFF2-40B4-BE49-F238E27FC236}">
                  <a16:creationId xmlns:a16="http://schemas.microsoft.com/office/drawing/2014/main" id="{BEE6E4FF-9755-513E-CDC9-EEB8493BC6B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10492" y="5187948"/>
              <a:ext cx="555602" cy="555602"/>
            </a:xfrm>
            <a:prstGeom prst="rect">
              <a:avLst/>
            </a:prstGeom>
          </p:spPr>
        </p:pic>
      </p:grpSp>
      <p:grpSp>
        <p:nvGrpSpPr>
          <p:cNvPr id="77" name="Group 76">
            <a:extLst>
              <a:ext uri="{FF2B5EF4-FFF2-40B4-BE49-F238E27FC236}">
                <a16:creationId xmlns:a16="http://schemas.microsoft.com/office/drawing/2014/main" id="{FC23735C-24D9-B624-5CAB-9E50C4110BC7}"/>
              </a:ext>
            </a:extLst>
          </p:cNvPr>
          <p:cNvGrpSpPr/>
          <p:nvPr/>
        </p:nvGrpSpPr>
        <p:grpSpPr>
          <a:xfrm>
            <a:off x="8534348" y="2742037"/>
            <a:ext cx="1264986" cy="1264986"/>
            <a:chOff x="8534348" y="2742037"/>
            <a:chExt cx="1264986" cy="1264986"/>
          </a:xfrm>
        </p:grpSpPr>
        <p:grpSp>
          <p:nvGrpSpPr>
            <p:cNvPr id="29" name="Group 28">
              <a:extLst>
                <a:ext uri="{FF2B5EF4-FFF2-40B4-BE49-F238E27FC236}">
                  <a16:creationId xmlns:a16="http://schemas.microsoft.com/office/drawing/2014/main" id="{B586EA07-98CC-7E77-4B7B-EDB3E23E35C6}"/>
                </a:ext>
              </a:extLst>
            </p:cNvPr>
            <p:cNvGrpSpPr/>
            <p:nvPr/>
          </p:nvGrpSpPr>
          <p:grpSpPr>
            <a:xfrm>
              <a:off x="8534348" y="2742037"/>
              <a:ext cx="1264986" cy="1264986"/>
              <a:chOff x="3072947" y="1440996"/>
              <a:chExt cx="1128034" cy="1128034"/>
            </a:xfrm>
          </p:grpSpPr>
          <p:sp>
            <p:nvSpPr>
              <p:cNvPr id="30" name="Oval 29">
                <a:extLst>
                  <a:ext uri="{FF2B5EF4-FFF2-40B4-BE49-F238E27FC236}">
                    <a16:creationId xmlns:a16="http://schemas.microsoft.com/office/drawing/2014/main" id="{13C3A66C-6D27-86EF-63D5-7103443E28B6}"/>
                  </a:ext>
                </a:extLst>
              </p:cNvPr>
              <p:cNvSpPr/>
              <p:nvPr/>
            </p:nvSpPr>
            <p:spPr>
              <a:xfrm>
                <a:off x="3072947" y="1440996"/>
                <a:ext cx="1128034" cy="1128034"/>
              </a:xfrm>
              <a:prstGeom prst="ellipse">
                <a:avLst/>
              </a:prstGeom>
              <a:solidFill>
                <a:srgbClr val="0070C0"/>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755E271-37E7-8CF8-8457-21B83382E4D5}"/>
                  </a:ext>
                </a:extLst>
              </p:cNvPr>
              <p:cNvSpPr/>
              <p:nvPr/>
            </p:nvSpPr>
            <p:spPr>
              <a:xfrm>
                <a:off x="3179990" y="1548039"/>
                <a:ext cx="913947" cy="913947"/>
              </a:xfrm>
              <a:prstGeom prst="ellipse">
                <a:avLst/>
              </a:prstGeom>
              <a:solidFill>
                <a:schemeClr val="bg1">
                  <a:alpha val="30000"/>
                </a:schemeClr>
              </a:solidFill>
              <a:ln>
                <a:solidFill>
                  <a:schemeClr val="bg1"/>
                </a:solidFill>
              </a:ln>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6" name="Graphic 55" descr="Presentation with bar chart">
              <a:extLst>
                <a:ext uri="{FF2B5EF4-FFF2-40B4-BE49-F238E27FC236}">
                  <a16:creationId xmlns:a16="http://schemas.microsoft.com/office/drawing/2014/main" id="{9769EC47-A052-24D1-1FD8-055D5DCAEEB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88131" y="3087059"/>
              <a:ext cx="555602" cy="555602"/>
            </a:xfrm>
            <a:prstGeom prst="rect">
              <a:avLst/>
            </a:prstGeom>
            <a:scene3d>
              <a:camera prst="orthographicFront"/>
              <a:lightRig rig="threePt" dir="t"/>
            </a:scene3d>
            <a:sp3d/>
          </p:spPr>
        </p:pic>
      </p:grpSp>
      <p:grpSp>
        <p:nvGrpSpPr>
          <p:cNvPr id="78" name="Group 77">
            <a:extLst>
              <a:ext uri="{FF2B5EF4-FFF2-40B4-BE49-F238E27FC236}">
                <a16:creationId xmlns:a16="http://schemas.microsoft.com/office/drawing/2014/main" id="{31F6FC7B-0751-6696-E04A-F40B49E06F85}"/>
              </a:ext>
            </a:extLst>
          </p:cNvPr>
          <p:cNvGrpSpPr/>
          <p:nvPr/>
        </p:nvGrpSpPr>
        <p:grpSpPr>
          <a:xfrm>
            <a:off x="7630966" y="579362"/>
            <a:ext cx="2014158" cy="2014158"/>
            <a:chOff x="7507924" y="470775"/>
            <a:chExt cx="2014158" cy="2014158"/>
          </a:xfrm>
        </p:grpSpPr>
        <p:grpSp>
          <p:nvGrpSpPr>
            <p:cNvPr id="22" name="Group 21">
              <a:extLst>
                <a:ext uri="{FF2B5EF4-FFF2-40B4-BE49-F238E27FC236}">
                  <a16:creationId xmlns:a16="http://schemas.microsoft.com/office/drawing/2014/main" id="{CA3FE0A4-4E78-DE7F-C647-C555E780061D}"/>
                </a:ext>
              </a:extLst>
            </p:cNvPr>
            <p:cNvGrpSpPr/>
            <p:nvPr/>
          </p:nvGrpSpPr>
          <p:grpSpPr>
            <a:xfrm>
              <a:off x="7507924" y="470775"/>
              <a:ext cx="2014158" cy="2014158"/>
              <a:chOff x="3032537" y="1462698"/>
              <a:chExt cx="1657433" cy="1657433"/>
            </a:xfrm>
          </p:grpSpPr>
          <p:sp>
            <p:nvSpPr>
              <p:cNvPr id="23" name="Oval 22">
                <a:extLst>
                  <a:ext uri="{FF2B5EF4-FFF2-40B4-BE49-F238E27FC236}">
                    <a16:creationId xmlns:a16="http://schemas.microsoft.com/office/drawing/2014/main" id="{85EB8698-D162-101B-C84A-E23B06AE576D}"/>
                  </a:ext>
                </a:extLst>
              </p:cNvPr>
              <p:cNvSpPr/>
              <p:nvPr/>
            </p:nvSpPr>
            <p:spPr>
              <a:xfrm>
                <a:off x="3032537" y="1462698"/>
                <a:ext cx="1657433" cy="1657433"/>
              </a:xfrm>
              <a:prstGeom prst="ellipse">
                <a:avLst/>
              </a:prstGeom>
              <a:solidFill>
                <a:srgbClr val="002060">
                  <a:alpha val="45000"/>
                </a:srgbClr>
              </a:solidFill>
              <a:ln>
                <a:noFill/>
              </a:ln>
              <a:effectLst>
                <a:softEdge rad="355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5A68E998-B43F-F6E1-C318-C5B55AF4C3CA}"/>
                  </a:ext>
                </a:extLst>
              </p:cNvPr>
              <p:cNvGrpSpPr/>
              <p:nvPr/>
            </p:nvGrpSpPr>
            <p:grpSpPr>
              <a:xfrm>
                <a:off x="3124881" y="1542597"/>
                <a:ext cx="1040946" cy="1040946"/>
                <a:chOff x="3072947" y="1440996"/>
                <a:chExt cx="1128034" cy="1128034"/>
              </a:xfrm>
            </p:grpSpPr>
            <p:sp>
              <p:nvSpPr>
                <p:cNvPr id="25" name="Oval 24">
                  <a:extLst>
                    <a:ext uri="{FF2B5EF4-FFF2-40B4-BE49-F238E27FC236}">
                      <a16:creationId xmlns:a16="http://schemas.microsoft.com/office/drawing/2014/main" id="{4DA578AF-37CE-B1A3-83BF-E9A0EC79E710}"/>
                    </a:ext>
                  </a:extLst>
                </p:cNvPr>
                <p:cNvSpPr/>
                <p:nvPr/>
              </p:nvSpPr>
              <p:spPr>
                <a:xfrm>
                  <a:off x="3072947" y="1440996"/>
                  <a:ext cx="1128034" cy="1128034"/>
                </a:xfrm>
                <a:prstGeom prst="ellipse">
                  <a:avLst/>
                </a:prstGeom>
                <a:gradFill>
                  <a:gsLst>
                    <a:gs pos="100000">
                      <a:schemeClr val="accent1">
                        <a:lumMod val="60000"/>
                        <a:lumOff val="40000"/>
                      </a:schemeClr>
                    </a:gs>
                    <a:gs pos="0">
                      <a:schemeClr val="accent5">
                        <a:lumMod val="60000"/>
                        <a:lumOff val="40000"/>
                      </a:schemeClr>
                    </a:gs>
                  </a:gsLst>
                  <a:lin ang="5400000" scaled="1"/>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BB7659ED-DD70-EB32-AB2C-4631A8E6CF2F}"/>
                    </a:ext>
                  </a:extLst>
                </p:cNvPr>
                <p:cNvSpPr/>
                <p:nvPr/>
              </p:nvSpPr>
              <p:spPr>
                <a:xfrm>
                  <a:off x="3179990" y="1548039"/>
                  <a:ext cx="913947" cy="913947"/>
                </a:xfrm>
                <a:prstGeom prst="ellipse">
                  <a:avLst/>
                </a:prstGeom>
                <a:solidFill>
                  <a:schemeClr val="bg1">
                    <a:alpha val="3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58" name="Graphic 57" descr="Lightbulb">
              <a:extLst>
                <a:ext uri="{FF2B5EF4-FFF2-40B4-BE49-F238E27FC236}">
                  <a16:creationId xmlns:a16="http://schemas.microsoft.com/office/drawing/2014/main" id="{AF81FEC5-E5EF-F48B-1AA2-26CB2EB149F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974834" y="918682"/>
              <a:ext cx="555602" cy="555602"/>
            </a:xfrm>
            <a:prstGeom prst="rect">
              <a:avLst/>
            </a:prstGeom>
          </p:spPr>
        </p:pic>
      </p:grpSp>
      <p:grpSp>
        <p:nvGrpSpPr>
          <p:cNvPr id="75" name="Group 74">
            <a:extLst>
              <a:ext uri="{FF2B5EF4-FFF2-40B4-BE49-F238E27FC236}">
                <a16:creationId xmlns:a16="http://schemas.microsoft.com/office/drawing/2014/main" id="{145319E8-B995-A9C2-5BAC-AE0A8B9C53D9}"/>
              </a:ext>
            </a:extLst>
          </p:cNvPr>
          <p:cNvGrpSpPr/>
          <p:nvPr/>
        </p:nvGrpSpPr>
        <p:grpSpPr>
          <a:xfrm>
            <a:off x="2987133" y="4764898"/>
            <a:ext cx="2098362" cy="2098362"/>
            <a:chOff x="2987133" y="4764898"/>
            <a:chExt cx="2098362" cy="2098362"/>
          </a:xfrm>
        </p:grpSpPr>
        <p:grpSp>
          <p:nvGrpSpPr>
            <p:cNvPr id="17" name="Group 16">
              <a:extLst>
                <a:ext uri="{FF2B5EF4-FFF2-40B4-BE49-F238E27FC236}">
                  <a16:creationId xmlns:a16="http://schemas.microsoft.com/office/drawing/2014/main" id="{780026A4-F1F0-2419-4A2C-A4FB1C125FAE}"/>
                </a:ext>
              </a:extLst>
            </p:cNvPr>
            <p:cNvGrpSpPr/>
            <p:nvPr/>
          </p:nvGrpSpPr>
          <p:grpSpPr>
            <a:xfrm>
              <a:off x="2987133" y="4764898"/>
              <a:ext cx="2098362" cy="2098362"/>
              <a:chOff x="2997892" y="1428052"/>
              <a:chExt cx="1726724" cy="1726724"/>
            </a:xfrm>
          </p:grpSpPr>
          <p:sp>
            <p:nvSpPr>
              <p:cNvPr id="18" name="Oval 17">
                <a:extLst>
                  <a:ext uri="{FF2B5EF4-FFF2-40B4-BE49-F238E27FC236}">
                    <a16:creationId xmlns:a16="http://schemas.microsoft.com/office/drawing/2014/main" id="{B147D194-CD4F-EA8C-95FD-8E4789A733EB}"/>
                  </a:ext>
                </a:extLst>
              </p:cNvPr>
              <p:cNvSpPr/>
              <p:nvPr/>
            </p:nvSpPr>
            <p:spPr>
              <a:xfrm>
                <a:off x="2997892" y="1428052"/>
                <a:ext cx="1726724" cy="1726724"/>
              </a:xfrm>
              <a:prstGeom prst="ellipse">
                <a:avLst/>
              </a:prstGeom>
              <a:solidFill>
                <a:srgbClr val="002060">
                  <a:alpha val="35000"/>
                </a:srgbClr>
              </a:solidFill>
              <a:ln>
                <a:noFill/>
              </a:ln>
              <a:effectLst>
                <a:softEdge rad="330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a:extLst>
                  <a:ext uri="{FF2B5EF4-FFF2-40B4-BE49-F238E27FC236}">
                    <a16:creationId xmlns:a16="http://schemas.microsoft.com/office/drawing/2014/main" id="{938B4A05-711D-0008-BDF2-83D293879DF8}"/>
                  </a:ext>
                </a:extLst>
              </p:cNvPr>
              <p:cNvGrpSpPr/>
              <p:nvPr/>
            </p:nvGrpSpPr>
            <p:grpSpPr>
              <a:xfrm>
                <a:off x="3124881" y="1542597"/>
                <a:ext cx="1040946" cy="1040946"/>
                <a:chOff x="3072947" y="1440996"/>
                <a:chExt cx="1128034" cy="1128034"/>
              </a:xfrm>
            </p:grpSpPr>
            <p:sp>
              <p:nvSpPr>
                <p:cNvPr id="20" name="Oval 19">
                  <a:extLst>
                    <a:ext uri="{FF2B5EF4-FFF2-40B4-BE49-F238E27FC236}">
                      <a16:creationId xmlns:a16="http://schemas.microsoft.com/office/drawing/2014/main" id="{A3B0BA8D-70FF-1AB0-B69A-62BDD3731DC7}"/>
                    </a:ext>
                  </a:extLst>
                </p:cNvPr>
                <p:cNvSpPr/>
                <p:nvPr/>
              </p:nvSpPr>
              <p:spPr>
                <a:xfrm>
                  <a:off x="3072947" y="1440996"/>
                  <a:ext cx="1128034" cy="1128034"/>
                </a:xfrm>
                <a:prstGeom prst="ellipse">
                  <a:avLst/>
                </a:prstGeom>
                <a:solidFill>
                  <a:srgbClr val="FFC000"/>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2195991C-3119-977E-E086-500BEA851EAB}"/>
                    </a:ext>
                  </a:extLst>
                </p:cNvPr>
                <p:cNvSpPr/>
                <p:nvPr/>
              </p:nvSpPr>
              <p:spPr>
                <a:xfrm>
                  <a:off x="3179990" y="1548039"/>
                  <a:ext cx="913947" cy="913947"/>
                </a:xfrm>
                <a:prstGeom prst="ellipse">
                  <a:avLst/>
                </a:prstGeom>
                <a:solidFill>
                  <a:schemeClr val="bg1">
                    <a:alpha val="3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60" name="Graphic 59" descr="Trophy">
              <a:extLst>
                <a:ext uri="{FF2B5EF4-FFF2-40B4-BE49-F238E27FC236}">
                  <a16:creationId xmlns:a16="http://schemas.microsoft.com/office/drawing/2014/main" id="{5599C635-EC4B-26E7-FFB9-5AC1D7C57CF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488930" y="5258787"/>
              <a:ext cx="555602" cy="555602"/>
            </a:xfrm>
            <a:prstGeom prst="rect">
              <a:avLst/>
            </a:prstGeom>
          </p:spPr>
        </p:pic>
      </p:grpSp>
      <p:grpSp>
        <p:nvGrpSpPr>
          <p:cNvPr id="74" name="Group 73">
            <a:extLst>
              <a:ext uri="{FF2B5EF4-FFF2-40B4-BE49-F238E27FC236}">
                <a16:creationId xmlns:a16="http://schemas.microsoft.com/office/drawing/2014/main" id="{3A51CBCC-DAC6-E85B-472A-5BDD01EF225B}"/>
              </a:ext>
            </a:extLst>
          </p:cNvPr>
          <p:cNvGrpSpPr/>
          <p:nvPr/>
        </p:nvGrpSpPr>
        <p:grpSpPr>
          <a:xfrm>
            <a:off x="2251450" y="2581498"/>
            <a:ext cx="2056928" cy="2056929"/>
            <a:chOff x="2223741" y="2610589"/>
            <a:chExt cx="2056928" cy="2056929"/>
          </a:xfrm>
        </p:grpSpPr>
        <p:grpSp>
          <p:nvGrpSpPr>
            <p:cNvPr id="12" name="Group 11">
              <a:extLst>
                <a:ext uri="{FF2B5EF4-FFF2-40B4-BE49-F238E27FC236}">
                  <a16:creationId xmlns:a16="http://schemas.microsoft.com/office/drawing/2014/main" id="{8A2CF1CA-8285-12A3-A1CC-35B6C4858367}"/>
                </a:ext>
              </a:extLst>
            </p:cNvPr>
            <p:cNvGrpSpPr/>
            <p:nvPr/>
          </p:nvGrpSpPr>
          <p:grpSpPr>
            <a:xfrm>
              <a:off x="2223741" y="2610589"/>
              <a:ext cx="2056928" cy="2056929"/>
              <a:chOff x="3014939" y="1445100"/>
              <a:chExt cx="1692628" cy="1692629"/>
            </a:xfrm>
          </p:grpSpPr>
          <p:sp>
            <p:nvSpPr>
              <p:cNvPr id="13" name="Oval 12">
                <a:extLst>
                  <a:ext uri="{FF2B5EF4-FFF2-40B4-BE49-F238E27FC236}">
                    <a16:creationId xmlns:a16="http://schemas.microsoft.com/office/drawing/2014/main" id="{A66C94E6-DA47-396A-80D2-72A02B46D9F9}"/>
                  </a:ext>
                </a:extLst>
              </p:cNvPr>
              <p:cNvSpPr/>
              <p:nvPr/>
            </p:nvSpPr>
            <p:spPr>
              <a:xfrm>
                <a:off x="3014939" y="1445100"/>
                <a:ext cx="1692628" cy="1692629"/>
              </a:xfrm>
              <a:prstGeom prst="ellipse">
                <a:avLst/>
              </a:prstGeom>
              <a:solidFill>
                <a:srgbClr val="002060">
                  <a:alpha val="35000"/>
                </a:srgbClr>
              </a:solidFill>
              <a:ln>
                <a:noFill/>
              </a:ln>
              <a:effectLst>
                <a:softEdge rad="342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91B30685-9C5A-0952-AA89-57039FD8329D}"/>
                  </a:ext>
                </a:extLst>
              </p:cNvPr>
              <p:cNvGrpSpPr/>
              <p:nvPr/>
            </p:nvGrpSpPr>
            <p:grpSpPr>
              <a:xfrm>
                <a:off x="3124881" y="1542597"/>
                <a:ext cx="1040946" cy="1040946"/>
                <a:chOff x="3072947" y="1440996"/>
                <a:chExt cx="1128034" cy="1128034"/>
              </a:xfrm>
            </p:grpSpPr>
            <p:sp>
              <p:nvSpPr>
                <p:cNvPr id="15" name="Oval 14">
                  <a:extLst>
                    <a:ext uri="{FF2B5EF4-FFF2-40B4-BE49-F238E27FC236}">
                      <a16:creationId xmlns:a16="http://schemas.microsoft.com/office/drawing/2014/main" id="{41FBF5E7-2953-B94D-C5AF-50F8733FFAD5}"/>
                    </a:ext>
                  </a:extLst>
                </p:cNvPr>
                <p:cNvSpPr/>
                <p:nvPr/>
              </p:nvSpPr>
              <p:spPr>
                <a:xfrm>
                  <a:off x="3072947" y="1440996"/>
                  <a:ext cx="1128034" cy="1128034"/>
                </a:xfrm>
                <a:prstGeom prst="ellipse">
                  <a:avLst/>
                </a:prstGeom>
                <a:solidFill>
                  <a:srgbClr val="C00000"/>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D224BC66-5AF3-44B4-B35C-A13DD5D11E76}"/>
                    </a:ext>
                  </a:extLst>
                </p:cNvPr>
                <p:cNvSpPr/>
                <p:nvPr/>
              </p:nvSpPr>
              <p:spPr>
                <a:xfrm>
                  <a:off x="3179990" y="1548039"/>
                  <a:ext cx="913947" cy="913947"/>
                </a:xfrm>
                <a:prstGeom prst="ellipse">
                  <a:avLst/>
                </a:prstGeom>
                <a:solidFill>
                  <a:schemeClr val="bg1">
                    <a:alpha val="30000"/>
                  </a:schemeClr>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62" name="Graphic 61" descr="Earth globe Africa and Europe">
              <a:extLst>
                <a:ext uri="{FF2B5EF4-FFF2-40B4-BE49-F238E27FC236}">
                  <a16:creationId xmlns:a16="http://schemas.microsoft.com/office/drawing/2014/main" id="{ACBD03E1-C174-9590-F3FC-C5D3CC897462}"/>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704020" y="3078865"/>
              <a:ext cx="555602" cy="555602"/>
            </a:xfrm>
            <a:prstGeom prst="rect">
              <a:avLst/>
            </a:prstGeom>
          </p:spPr>
        </p:pic>
      </p:grpSp>
      <p:grpSp>
        <p:nvGrpSpPr>
          <p:cNvPr id="73" name="Group 72">
            <a:extLst>
              <a:ext uri="{FF2B5EF4-FFF2-40B4-BE49-F238E27FC236}">
                <a16:creationId xmlns:a16="http://schemas.microsoft.com/office/drawing/2014/main" id="{1C004175-9754-C938-68C9-83EA0B08428D}"/>
              </a:ext>
            </a:extLst>
          </p:cNvPr>
          <p:cNvGrpSpPr/>
          <p:nvPr/>
        </p:nvGrpSpPr>
        <p:grpSpPr>
          <a:xfrm>
            <a:off x="2846160" y="655065"/>
            <a:ext cx="2092782" cy="2092783"/>
            <a:chOff x="2901242" y="625695"/>
            <a:chExt cx="2092782" cy="2092783"/>
          </a:xfrm>
        </p:grpSpPr>
        <p:grpSp>
          <p:nvGrpSpPr>
            <p:cNvPr id="11" name="Group 10">
              <a:extLst>
                <a:ext uri="{FF2B5EF4-FFF2-40B4-BE49-F238E27FC236}">
                  <a16:creationId xmlns:a16="http://schemas.microsoft.com/office/drawing/2014/main" id="{F6C920FF-7B74-C44E-77AF-8A61666C4B19}"/>
                </a:ext>
              </a:extLst>
            </p:cNvPr>
            <p:cNvGrpSpPr/>
            <p:nvPr/>
          </p:nvGrpSpPr>
          <p:grpSpPr>
            <a:xfrm>
              <a:off x="2901242" y="625695"/>
              <a:ext cx="2092782" cy="2092783"/>
              <a:chOff x="3000187" y="1430348"/>
              <a:chExt cx="1722132" cy="1722133"/>
            </a:xfrm>
          </p:grpSpPr>
          <p:sp>
            <p:nvSpPr>
              <p:cNvPr id="10" name="Oval 9">
                <a:extLst>
                  <a:ext uri="{FF2B5EF4-FFF2-40B4-BE49-F238E27FC236}">
                    <a16:creationId xmlns:a16="http://schemas.microsoft.com/office/drawing/2014/main" id="{E0DBD728-AF90-A7BC-A522-8625E6557480}"/>
                  </a:ext>
                </a:extLst>
              </p:cNvPr>
              <p:cNvSpPr/>
              <p:nvPr/>
            </p:nvSpPr>
            <p:spPr>
              <a:xfrm>
                <a:off x="3000187" y="1430348"/>
                <a:ext cx="1722132" cy="1722133"/>
              </a:xfrm>
              <a:prstGeom prst="ellipse">
                <a:avLst/>
              </a:prstGeom>
              <a:solidFill>
                <a:srgbClr val="002060">
                  <a:alpha val="35000"/>
                </a:srgbClr>
              </a:solidFill>
              <a:ln>
                <a:noFill/>
              </a:ln>
              <a:effectLst>
                <a:softEdge rad="342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a:extLst>
                  <a:ext uri="{FF2B5EF4-FFF2-40B4-BE49-F238E27FC236}">
                    <a16:creationId xmlns:a16="http://schemas.microsoft.com/office/drawing/2014/main" id="{4D72EF7E-4C03-4DA0-CFB8-82AA97D1F470}"/>
                  </a:ext>
                </a:extLst>
              </p:cNvPr>
              <p:cNvGrpSpPr/>
              <p:nvPr/>
            </p:nvGrpSpPr>
            <p:grpSpPr>
              <a:xfrm>
                <a:off x="3124881" y="1542597"/>
                <a:ext cx="1040946" cy="1040946"/>
                <a:chOff x="3072947" y="1440996"/>
                <a:chExt cx="1128034" cy="1128034"/>
              </a:xfrm>
            </p:grpSpPr>
            <p:sp>
              <p:nvSpPr>
                <p:cNvPr id="7" name="Oval 6">
                  <a:extLst>
                    <a:ext uri="{FF2B5EF4-FFF2-40B4-BE49-F238E27FC236}">
                      <a16:creationId xmlns:a16="http://schemas.microsoft.com/office/drawing/2014/main" id="{23E33192-AE85-FE7D-44E1-22B9056BEA74}"/>
                    </a:ext>
                  </a:extLst>
                </p:cNvPr>
                <p:cNvSpPr/>
                <p:nvPr/>
              </p:nvSpPr>
              <p:spPr>
                <a:xfrm>
                  <a:off x="3072947" y="1440996"/>
                  <a:ext cx="1128034" cy="1128034"/>
                </a:xfrm>
                <a:prstGeom prst="ellipse">
                  <a:avLst/>
                </a:prstGeom>
                <a:solidFill>
                  <a:srgbClr val="12CE3C"/>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8AC2656-ACC4-5BC3-0F59-A85931A5BACA}"/>
                    </a:ext>
                  </a:extLst>
                </p:cNvPr>
                <p:cNvSpPr/>
                <p:nvPr/>
              </p:nvSpPr>
              <p:spPr>
                <a:xfrm>
                  <a:off x="3179990" y="1548039"/>
                  <a:ext cx="913947" cy="913947"/>
                </a:xfrm>
                <a:prstGeom prst="ellipse">
                  <a:avLst/>
                </a:prstGeom>
                <a:solidFill>
                  <a:schemeClr val="bg1">
                    <a:alpha val="3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64" name="Graphic 63" descr="Brain in head">
              <a:extLst>
                <a:ext uri="{FF2B5EF4-FFF2-40B4-BE49-F238E27FC236}">
                  <a16:creationId xmlns:a16="http://schemas.microsoft.com/office/drawing/2014/main" id="{F85B6B7D-05C5-30C0-775F-EB137D93ACE1}"/>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3404979" y="1103090"/>
              <a:ext cx="555602" cy="555602"/>
            </a:xfrm>
            <a:prstGeom prst="rect">
              <a:avLst/>
            </a:prstGeom>
          </p:spPr>
        </p:pic>
      </p:grpSp>
      <p:sp>
        <p:nvSpPr>
          <p:cNvPr id="65" name="TextBox 64">
            <a:extLst>
              <a:ext uri="{FF2B5EF4-FFF2-40B4-BE49-F238E27FC236}">
                <a16:creationId xmlns:a16="http://schemas.microsoft.com/office/drawing/2014/main" id="{D6EDDE9E-E93A-1F7E-D0E7-A3A3FE2EADA1}"/>
              </a:ext>
            </a:extLst>
          </p:cNvPr>
          <p:cNvSpPr txBox="1"/>
          <p:nvPr/>
        </p:nvSpPr>
        <p:spPr>
          <a:xfrm>
            <a:off x="4951574" y="3091866"/>
            <a:ext cx="2345875" cy="584775"/>
          </a:xfrm>
          <a:prstGeom prst="rect">
            <a:avLst/>
          </a:prstGeom>
          <a:noFill/>
        </p:spPr>
        <p:txBody>
          <a:bodyPr wrap="square" rtlCol="0">
            <a:spAutoFit/>
          </a:bodyPr>
          <a:lstStyle/>
          <a:p>
            <a:pPr algn="ctr"/>
            <a:r>
              <a:rPr lang="en-US" sz="3200" dirty="0">
                <a:solidFill>
                  <a:schemeClr val="tx1">
                    <a:lumMod val="75000"/>
                    <a:lumOff val="25000"/>
                  </a:schemeClr>
                </a:solidFill>
                <a:latin typeface="Oswald" panose="02000503000000000000" pitchFamily="2" charset="0"/>
              </a:rPr>
              <a:t>Conclusions</a:t>
            </a:r>
          </a:p>
        </p:txBody>
      </p:sp>
      <p:sp>
        <p:nvSpPr>
          <p:cNvPr id="67" name="TextBox 66">
            <a:extLst>
              <a:ext uri="{FF2B5EF4-FFF2-40B4-BE49-F238E27FC236}">
                <a16:creationId xmlns:a16="http://schemas.microsoft.com/office/drawing/2014/main" id="{AFC5EFFA-562C-9B84-18D6-FC64597F8852}"/>
              </a:ext>
            </a:extLst>
          </p:cNvPr>
          <p:cNvSpPr txBox="1"/>
          <p:nvPr/>
        </p:nvSpPr>
        <p:spPr>
          <a:xfrm>
            <a:off x="8959189" y="221670"/>
            <a:ext cx="3304253" cy="1954381"/>
          </a:xfrm>
          <a:prstGeom prst="rect">
            <a:avLst/>
          </a:prstGeom>
          <a:noFill/>
        </p:spPr>
        <p:txBody>
          <a:bodyPr wrap="square" rtlCol="0">
            <a:spAutoFit/>
          </a:bodyPr>
          <a:lstStyle/>
          <a:p>
            <a:pPr algn="l"/>
            <a:r>
              <a:rPr lang="en-US" sz="1100" b="1" i="0" dirty="0" err="1">
                <a:effectLst/>
                <a:latin typeface="Söhne"/>
              </a:rPr>
              <a:t>Divya</a:t>
            </a:r>
            <a:r>
              <a:rPr lang="en-US" sz="1100" b="1" i="0" dirty="0">
                <a:effectLst/>
                <a:latin typeface="Söhne"/>
              </a:rPr>
              <a:t> Dhingra is a high-performing account executive with a significant number of invoices, especially in the Renewal and Cross Sell categories.</a:t>
            </a:r>
          </a:p>
          <a:p>
            <a:r>
              <a:rPr lang="en-US" sz="1100" b="1" i="0" dirty="0">
                <a:effectLst/>
                <a:latin typeface="Söhne"/>
              </a:rPr>
              <a:t>Gautam </a:t>
            </a:r>
            <a:r>
              <a:rPr lang="en-US" sz="1100" b="1" i="0" dirty="0" err="1">
                <a:effectLst/>
                <a:latin typeface="Söhne"/>
              </a:rPr>
              <a:t>Murkunde</a:t>
            </a:r>
            <a:r>
              <a:rPr lang="en-US" sz="1100" b="1" i="0" dirty="0">
                <a:effectLst/>
                <a:latin typeface="Söhne"/>
              </a:rPr>
              <a:t> and Neel Jain have lower numbers of invoices, suggesting a need for improvement in performance or a reassessment of their roles.</a:t>
            </a:r>
            <a:r>
              <a:rPr lang="en-US" sz="1100" b="1" i="0" dirty="0">
                <a:solidFill>
                  <a:srgbClr val="374151"/>
                </a:solidFill>
                <a:effectLst/>
                <a:latin typeface="Söhne"/>
              </a:rPr>
              <a:t> </a:t>
            </a:r>
            <a:r>
              <a:rPr lang="en-US" sz="1100" b="1" i="0" dirty="0">
                <a:effectLst/>
                <a:latin typeface="Söhne"/>
              </a:rPr>
              <a:t>Foster a collaborative environment where account executives can share best practices and learn from each other. Encourage teamwork and communication to improve overall team performance.</a:t>
            </a:r>
            <a:endParaRPr lang="en-US" sz="1100" b="1" dirty="0"/>
          </a:p>
        </p:txBody>
      </p:sp>
      <p:sp>
        <p:nvSpPr>
          <p:cNvPr id="68" name="TextBox 67">
            <a:extLst>
              <a:ext uri="{FF2B5EF4-FFF2-40B4-BE49-F238E27FC236}">
                <a16:creationId xmlns:a16="http://schemas.microsoft.com/office/drawing/2014/main" id="{76B61715-EDC0-BB99-8E07-3F94CE2F0401}"/>
              </a:ext>
            </a:extLst>
          </p:cNvPr>
          <p:cNvSpPr txBox="1"/>
          <p:nvPr/>
        </p:nvSpPr>
        <p:spPr>
          <a:xfrm>
            <a:off x="9817574" y="2486272"/>
            <a:ext cx="2374425" cy="1785104"/>
          </a:xfrm>
          <a:prstGeom prst="rect">
            <a:avLst/>
          </a:prstGeom>
          <a:noFill/>
        </p:spPr>
        <p:txBody>
          <a:bodyPr wrap="square" rtlCol="0">
            <a:spAutoFit/>
          </a:bodyPr>
          <a:lstStyle/>
          <a:p>
            <a:r>
              <a:rPr lang="en-US" sz="1100" b="1" i="0" dirty="0">
                <a:effectLst/>
                <a:latin typeface="Söhne"/>
              </a:rPr>
              <a:t>Establish a system for regular feedback and performance reviews. Provide constructive feedback on areas that need improvement and recognize and reward successes and also identify specific strengths and weaknesses of each account executive. Understand which income classes they excel in and where they might need improvement.</a:t>
            </a:r>
            <a:endParaRPr lang="en-US" sz="1100" b="1" dirty="0"/>
          </a:p>
        </p:txBody>
      </p:sp>
      <p:sp>
        <p:nvSpPr>
          <p:cNvPr id="69" name="TextBox 68">
            <a:extLst>
              <a:ext uri="{FF2B5EF4-FFF2-40B4-BE49-F238E27FC236}">
                <a16:creationId xmlns:a16="http://schemas.microsoft.com/office/drawing/2014/main" id="{FA24DE12-2EFD-C765-E6DA-B10171387917}"/>
              </a:ext>
            </a:extLst>
          </p:cNvPr>
          <p:cNvSpPr txBox="1"/>
          <p:nvPr/>
        </p:nvSpPr>
        <p:spPr>
          <a:xfrm>
            <a:off x="9021484" y="4853811"/>
            <a:ext cx="3030489" cy="1954381"/>
          </a:xfrm>
          <a:prstGeom prst="rect">
            <a:avLst/>
          </a:prstGeom>
          <a:noFill/>
        </p:spPr>
        <p:txBody>
          <a:bodyPr wrap="square" rtlCol="0">
            <a:spAutoFit/>
          </a:bodyPr>
          <a:lstStyle/>
          <a:p>
            <a:r>
              <a:rPr lang="en-US" sz="1100" b="1" i="0" dirty="0">
                <a:effectLst/>
                <a:latin typeface="Söhne"/>
              </a:rPr>
              <a:t>The "Qualify Opportunity" stage contributes the highest total revenue of $5,919,500, indicating that this stage is crucial in generating substantial business value. The significant revenue at the "Qualify Opportunity" stage suggests that efforts invested in qualifying and identifying potential opportunities are effective in driving revenue. Establishing performance metrics and key performance indicators (KPIs) for each stage can help in monitoring and improving the effectiveness of the sales process.</a:t>
            </a:r>
            <a:endParaRPr lang="en-US" sz="1100" b="1" dirty="0"/>
          </a:p>
        </p:txBody>
      </p:sp>
      <p:sp>
        <p:nvSpPr>
          <p:cNvPr id="70" name="TextBox 69">
            <a:extLst>
              <a:ext uri="{FF2B5EF4-FFF2-40B4-BE49-F238E27FC236}">
                <a16:creationId xmlns:a16="http://schemas.microsoft.com/office/drawing/2014/main" id="{47A7D9A3-73C4-3FAC-664B-C4546E0A7FE0}"/>
              </a:ext>
            </a:extLst>
          </p:cNvPr>
          <p:cNvSpPr txBox="1"/>
          <p:nvPr/>
        </p:nvSpPr>
        <p:spPr>
          <a:xfrm>
            <a:off x="-293298" y="4638427"/>
            <a:ext cx="3432539" cy="1954381"/>
          </a:xfrm>
          <a:prstGeom prst="rect">
            <a:avLst/>
          </a:prstGeom>
          <a:noFill/>
        </p:spPr>
        <p:txBody>
          <a:bodyPr wrap="square" rtlCol="0">
            <a:spAutoFit/>
          </a:bodyPr>
          <a:lstStyle/>
          <a:p>
            <a:pPr algn="l">
              <a:buFont typeface="+mj-lt"/>
              <a:buAutoNum type="arabicPeriod"/>
            </a:pPr>
            <a:endParaRPr lang="en-US" sz="1100" b="1" i="0" dirty="0">
              <a:effectLst/>
              <a:latin typeface="Söhne"/>
            </a:endParaRPr>
          </a:p>
          <a:p>
            <a:pPr lvl="1" algn="l"/>
            <a:r>
              <a:rPr lang="en-US" sz="1100" b="1" i="0" dirty="0">
                <a:effectLst/>
                <a:latin typeface="Söhne"/>
              </a:rPr>
              <a:t>Abhinav </a:t>
            </a:r>
            <a:r>
              <a:rPr lang="en-US" sz="1100" b="1" dirty="0" err="1">
                <a:latin typeface="Söhne"/>
              </a:rPr>
              <a:t>s</a:t>
            </a:r>
            <a:r>
              <a:rPr lang="en-US" sz="1100" b="1" i="0" dirty="0" err="1">
                <a:effectLst/>
                <a:latin typeface="Söhne"/>
              </a:rPr>
              <a:t>hivam</a:t>
            </a:r>
            <a:r>
              <a:rPr lang="en-US" sz="1100" b="1" i="0" dirty="0">
                <a:effectLst/>
                <a:latin typeface="Söhne"/>
              </a:rPr>
              <a:t> has the highest value of meeting counts (7), suggesting he may be a leader or top performer in the context represented by these numbers. Vinay, </a:t>
            </a:r>
            <a:r>
              <a:rPr lang="en-US" sz="1100" b="1" i="0" dirty="0" err="1">
                <a:effectLst/>
                <a:latin typeface="Söhne"/>
              </a:rPr>
              <a:t>Animesh</a:t>
            </a:r>
            <a:r>
              <a:rPr lang="en-US" sz="1100" b="1" i="0" dirty="0">
                <a:effectLst/>
                <a:latin typeface="Söhne"/>
              </a:rPr>
              <a:t> Rawat, and Shivani Sharma have intermediate values, while Raju Kumar and Mark have lower </a:t>
            </a:r>
            <a:r>
              <a:rPr lang="en-US" sz="1100" b="1" i="0" dirty="0" err="1">
                <a:effectLst/>
                <a:latin typeface="Söhne"/>
              </a:rPr>
              <a:t>values.Individuals</a:t>
            </a:r>
            <a:r>
              <a:rPr lang="en-US" sz="1100" b="1" i="0" dirty="0">
                <a:effectLst/>
                <a:latin typeface="Söhne"/>
              </a:rPr>
              <a:t> with higher values, such as Abhinav </a:t>
            </a:r>
            <a:r>
              <a:rPr lang="en-US" sz="1100" b="1" i="0" dirty="0" err="1">
                <a:effectLst/>
                <a:latin typeface="Söhne"/>
              </a:rPr>
              <a:t>Shivam</a:t>
            </a:r>
            <a:r>
              <a:rPr lang="en-US" sz="1100" b="1" i="0" dirty="0">
                <a:effectLst/>
                <a:latin typeface="Söhne"/>
              </a:rPr>
              <a:t>, Vinay, and Shivani Sharma, may be in leadership roles or have higher levels of responsibility.</a:t>
            </a:r>
            <a:endParaRPr lang="en-US" sz="1100" b="1" dirty="0"/>
          </a:p>
        </p:txBody>
      </p:sp>
      <p:sp>
        <p:nvSpPr>
          <p:cNvPr id="71" name="TextBox 70">
            <a:extLst>
              <a:ext uri="{FF2B5EF4-FFF2-40B4-BE49-F238E27FC236}">
                <a16:creationId xmlns:a16="http://schemas.microsoft.com/office/drawing/2014/main" id="{AE2DDDAD-EFAA-A475-3E74-57FFF189E1CD}"/>
              </a:ext>
            </a:extLst>
          </p:cNvPr>
          <p:cNvSpPr txBox="1"/>
          <p:nvPr/>
        </p:nvSpPr>
        <p:spPr>
          <a:xfrm>
            <a:off x="-499856" y="2012847"/>
            <a:ext cx="3089141" cy="2631490"/>
          </a:xfrm>
          <a:prstGeom prst="rect">
            <a:avLst/>
          </a:prstGeom>
          <a:noFill/>
        </p:spPr>
        <p:txBody>
          <a:bodyPr wrap="square" rtlCol="0">
            <a:spAutoFit/>
          </a:bodyPr>
          <a:lstStyle/>
          <a:p>
            <a:pPr algn="l">
              <a:buFont typeface="+mj-lt"/>
              <a:buAutoNum type="arabicPeriod"/>
            </a:pPr>
            <a:endParaRPr lang="en-US" sz="1100" b="1" i="0" dirty="0">
              <a:effectLst/>
              <a:latin typeface="Söhne"/>
            </a:endParaRPr>
          </a:p>
          <a:p>
            <a:pPr lvl="1" algn="l"/>
            <a:r>
              <a:rPr lang="en-US" sz="1100" b="1" i="0" dirty="0">
                <a:effectLst/>
                <a:latin typeface="Söhne"/>
              </a:rPr>
              <a:t>The "Fire" opportunity has the highest total revenue amount at $500,000, indicating that it is a significant revenue </a:t>
            </a:r>
            <a:r>
              <a:rPr lang="en-US" sz="1100" b="1" i="0" dirty="0" err="1">
                <a:effectLst/>
                <a:latin typeface="Söhne"/>
              </a:rPr>
              <a:t>contributor.Both</a:t>
            </a:r>
            <a:r>
              <a:rPr lang="en-US" sz="1100" b="1" i="0" dirty="0">
                <a:effectLst/>
                <a:latin typeface="Söhne"/>
              </a:rPr>
              <a:t> "EL-Group Mediclaim" and "DB - Mega Policy" opportunities share the same total revenue amount of $400,000. This suggests a level of competitiveness or similarity in terms of revenue potential. We need to review the pricing strategy for each opportunity and </a:t>
            </a:r>
            <a:r>
              <a:rPr lang="en-US" sz="1100" b="1" dirty="0">
                <a:latin typeface="Söhne"/>
              </a:rPr>
              <a:t>e</a:t>
            </a:r>
            <a:r>
              <a:rPr lang="en-US" sz="1100" b="1" i="0" dirty="0">
                <a:effectLst/>
                <a:latin typeface="Söhne"/>
              </a:rPr>
              <a:t>nsure that our pricing aligns with market expectations and provides a competitive edge also consider offering bundle deals or discounts to attract more customers.</a:t>
            </a:r>
            <a:endParaRPr lang="en-US" sz="1100" b="1" dirty="0"/>
          </a:p>
        </p:txBody>
      </p:sp>
      <p:sp>
        <p:nvSpPr>
          <p:cNvPr id="72" name="TextBox 71">
            <a:extLst>
              <a:ext uri="{FF2B5EF4-FFF2-40B4-BE49-F238E27FC236}">
                <a16:creationId xmlns:a16="http://schemas.microsoft.com/office/drawing/2014/main" id="{DDBF58F5-15C6-1C09-AC76-BABA77D1E63E}"/>
              </a:ext>
            </a:extLst>
          </p:cNvPr>
          <p:cNvSpPr txBox="1"/>
          <p:nvPr/>
        </p:nvSpPr>
        <p:spPr>
          <a:xfrm>
            <a:off x="60160" y="220782"/>
            <a:ext cx="3030419" cy="1615827"/>
          </a:xfrm>
          <a:prstGeom prst="rect">
            <a:avLst/>
          </a:prstGeom>
          <a:noFill/>
        </p:spPr>
        <p:txBody>
          <a:bodyPr wrap="square" rtlCol="0">
            <a:spAutoFit/>
          </a:bodyPr>
          <a:lstStyle/>
          <a:p>
            <a:r>
              <a:rPr lang="en-US" sz="1100" b="1" i="0" dirty="0">
                <a:effectLst/>
                <a:latin typeface="Söhne"/>
              </a:rPr>
              <a:t>Provide targeted training and development programs to enhance skills in areas where account executives may be underperforming. This could include sales techniques, product knowledge, and customer relationship management and Conduct a detailed analysis of each account executive's performance, considering factors like conversion rates, customer satisfaction, and revenue generated.</a:t>
            </a:r>
            <a:endParaRPr lang="en-US" sz="1100" b="1" dirty="0"/>
          </a:p>
        </p:txBody>
      </p:sp>
      <p:sp>
        <p:nvSpPr>
          <p:cNvPr id="3" name="Oval 2">
            <a:extLst>
              <a:ext uri="{FF2B5EF4-FFF2-40B4-BE49-F238E27FC236}">
                <a16:creationId xmlns:a16="http://schemas.microsoft.com/office/drawing/2014/main" id="{A38C2EB1-758D-3430-B4F0-6DA38851D6B9}"/>
              </a:ext>
            </a:extLst>
          </p:cNvPr>
          <p:cNvSpPr/>
          <p:nvPr/>
        </p:nvSpPr>
        <p:spPr>
          <a:xfrm>
            <a:off x="4480136" y="1854289"/>
            <a:ext cx="351231" cy="351231"/>
          </a:xfrm>
          <a:prstGeom prst="ellipse">
            <a:avLst/>
          </a:prstGeom>
          <a:gradFill>
            <a:gsLst>
              <a:gs pos="0">
                <a:srgbClr val="40C4B4"/>
              </a:gs>
              <a:gs pos="100000">
                <a:srgbClr val="00B0F0"/>
              </a:gs>
              <a:gs pos="0">
                <a:srgbClr val="80D878"/>
              </a:gs>
              <a:gs pos="0">
                <a:srgbClr val="FFFF00"/>
              </a:gs>
              <a:gs pos="100000">
                <a:srgbClr val="00B0F0"/>
              </a:gs>
            </a:gsLst>
            <a:lin ang="5400000" scaled="1"/>
          </a:gradFill>
          <a:ln>
            <a:noFill/>
          </a:ln>
          <a:scene3d>
            <a:camera prst="orthographicFront"/>
            <a:lightRig rig="threePt" dir="t"/>
          </a:scene3d>
          <a:sp3d prstMaterial="matte">
            <a:bevelT w="215900" h="260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a:extLst>
              <a:ext uri="{FF2B5EF4-FFF2-40B4-BE49-F238E27FC236}">
                <a16:creationId xmlns:a16="http://schemas.microsoft.com/office/drawing/2014/main" id="{D5F5F4EF-FCBD-D336-4758-D17A0384523D}"/>
              </a:ext>
            </a:extLst>
          </p:cNvPr>
          <p:cNvSpPr/>
          <p:nvPr/>
        </p:nvSpPr>
        <p:spPr>
          <a:xfrm>
            <a:off x="3976667" y="3182131"/>
            <a:ext cx="351231" cy="351231"/>
          </a:xfrm>
          <a:prstGeom prst="ellipse">
            <a:avLst/>
          </a:prstGeom>
          <a:gradFill>
            <a:gsLst>
              <a:gs pos="0">
                <a:srgbClr val="40C4B4"/>
              </a:gs>
              <a:gs pos="100000">
                <a:srgbClr val="00B0F0"/>
              </a:gs>
              <a:gs pos="0">
                <a:srgbClr val="80D878"/>
              </a:gs>
              <a:gs pos="0">
                <a:srgbClr val="FFFF00"/>
              </a:gs>
              <a:gs pos="100000">
                <a:srgbClr val="00B0F0"/>
              </a:gs>
            </a:gsLst>
            <a:lin ang="5400000" scaled="1"/>
          </a:gradFill>
          <a:ln>
            <a:noFill/>
          </a:ln>
          <a:scene3d>
            <a:camera prst="orthographicFront"/>
            <a:lightRig rig="threePt" dir="t"/>
          </a:scene3d>
          <a:sp3d prstMaterial="matte">
            <a:bevelT w="215900" h="260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85391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A0F40D-5D71-5B22-03D3-C5C807763121}"/>
              </a:ext>
            </a:extLst>
          </p:cNvPr>
          <p:cNvPicPr>
            <a:picLocks noGrp="1" noChangeAspect="1"/>
          </p:cNvPicPr>
          <p:nvPr/>
        </p:nvPicPr>
        <p:blipFill>
          <a:blip r:embed="rId2"/>
          <a:stretch>
            <a:fillRect/>
          </a:stretch>
        </p:blipFill>
        <p:spPr>
          <a:xfrm>
            <a:off x="0" y="0"/>
            <a:ext cx="12192000" cy="6858000"/>
          </a:xfrm>
          <a:prstGeom prst="rect">
            <a:avLst/>
          </a:prstGeom>
        </p:spPr>
      </p:pic>
      <p:sp>
        <p:nvSpPr>
          <p:cNvPr id="3" name="Title 32">
            <a:extLst>
              <a:ext uri="{FF2B5EF4-FFF2-40B4-BE49-F238E27FC236}">
                <a16:creationId xmlns:a16="http://schemas.microsoft.com/office/drawing/2014/main" id="{4CDFAA45-882A-416F-A852-1A8343E4FECD}"/>
              </a:ext>
            </a:extLst>
          </p:cNvPr>
          <p:cNvSpPr>
            <a:spLocks noGrp="1"/>
          </p:cNvSpPr>
          <p:nvPr/>
        </p:nvSpPr>
        <p:spPr>
          <a:xfrm>
            <a:off x="7712016" y="0"/>
            <a:ext cx="5213230" cy="2534890"/>
          </a:xfrm>
          <a:prstGeom prst="rect">
            <a:avLst/>
          </a:prstGeom>
        </p:spPr>
        <p:txBody>
          <a:bodyPr vert="horz" lIns="91440" tIns="45720" rIns="91440" bIns="45720" rtlCol="0" anchor="b">
            <a:noAutofit/>
            <a:scene3d>
              <a:camera prst="orthographicFront"/>
              <a:lightRig rig="harsh" dir="t"/>
            </a:scene3d>
            <a:sp3d extrusionH="57150" prstMaterial="matte">
              <a:bevelT w="63500" h="12700" prst="angle"/>
              <a:contourClr>
                <a:schemeClr val="bg1">
                  <a:lumMod val="65000"/>
                </a:schemeClr>
              </a:contourClr>
            </a:sp3d>
          </a:bodyPr>
          <a:lstStyle>
            <a:lvl1pPr algn="l" defTabSz="914400" rtl="0" eaLnBrk="1" latinLnBrk="0" hangingPunct="1">
              <a:lnSpc>
                <a:spcPct val="90000"/>
              </a:lnSpc>
              <a:spcBef>
                <a:spcPct val="0"/>
              </a:spcBef>
              <a:buNone/>
              <a:defRPr lang="en-US" sz="5400" b="1" kern="1200" spc="400" baseline="0" dirty="0">
                <a:solidFill>
                  <a:schemeClr val="bg1"/>
                </a:solidFill>
                <a:latin typeface="+mn-lt"/>
                <a:ea typeface="+mj-ea"/>
                <a:cs typeface="+mj-cs"/>
              </a:defRPr>
            </a:lvl1pPr>
          </a:lstStyle>
          <a:p>
            <a:r>
              <a:rPr lang="en-US" spc="0" dirty="0">
                <a:ln/>
                <a:solidFill>
                  <a:srgbClr val="FFFF00"/>
                </a:solidFill>
              </a:rPr>
              <a:t>THANK YOU</a:t>
            </a:r>
          </a:p>
          <a:p>
            <a:r>
              <a:rPr lang="en-US" sz="3200" spc="0" dirty="0">
                <a:ln/>
                <a:solidFill>
                  <a:schemeClr val="tx1">
                    <a:lumMod val="95000"/>
                  </a:schemeClr>
                </a:solidFill>
              </a:rPr>
              <a:t>Team Group 1</a:t>
            </a:r>
          </a:p>
        </p:txBody>
      </p:sp>
      <p:sp>
        <p:nvSpPr>
          <p:cNvPr id="6" name="Rectangle 5">
            <a:extLst>
              <a:ext uri="{FF2B5EF4-FFF2-40B4-BE49-F238E27FC236}">
                <a16:creationId xmlns:a16="http://schemas.microsoft.com/office/drawing/2014/main" id="{DDA603F5-F934-5C88-6F00-7EDF946E36DC}"/>
              </a:ext>
            </a:extLst>
          </p:cNvPr>
          <p:cNvSpPr/>
          <p:nvPr/>
        </p:nvSpPr>
        <p:spPr>
          <a:xfrm>
            <a:off x="7306574" y="4383182"/>
            <a:ext cx="4643886" cy="707886"/>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r>
              <a:rPr lang="en-US" sz="2000" b="1" dirty="0">
                <a:ln/>
              </a:rPr>
              <a:t>Presenter’s name-Shoubhik Paul</a:t>
            </a:r>
          </a:p>
          <a:p>
            <a:r>
              <a:rPr lang="en-US" sz="2000" b="1" dirty="0">
                <a:ln/>
              </a:rPr>
              <a:t>Email address-shoubhikpaul@ymail.com</a:t>
            </a:r>
            <a:endParaRPr lang="en-IN" sz="2000" b="1" dirty="0">
              <a:ln/>
            </a:endParaRPr>
          </a:p>
        </p:txBody>
      </p:sp>
    </p:spTree>
    <p:extLst>
      <p:ext uri="{BB962C8B-B14F-4D97-AF65-F5344CB8AC3E}">
        <p14:creationId xmlns:p14="http://schemas.microsoft.com/office/powerpoint/2010/main" val="10713526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308</TotalTime>
  <Words>650</Words>
  <Application>Microsoft Office PowerPoint</Application>
  <PresentationFormat>Widescreen</PresentationFormat>
  <Paragraphs>63</Paragraphs>
  <Slides>9</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9</vt:i4>
      </vt:variant>
    </vt:vector>
  </HeadingPairs>
  <TitlesOfParts>
    <vt:vector size="21" baseType="lpstr">
      <vt:lpstr>Arial</vt:lpstr>
      <vt:lpstr>Bahnschrift SemiBold</vt:lpstr>
      <vt:lpstr>Calibri</vt:lpstr>
      <vt:lpstr>Calibri Light</vt:lpstr>
      <vt:lpstr>Century Gothic</vt:lpstr>
      <vt:lpstr>Open Sans Extrabold</vt:lpstr>
      <vt:lpstr>Open Sans Extrabold</vt:lpstr>
      <vt:lpstr>Open Sans Semibold</vt:lpstr>
      <vt:lpstr>Oswald</vt:lpstr>
      <vt:lpstr>Söhne</vt:lpstr>
      <vt:lpstr>Wingdings</vt:lpstr>
      <vt:lpstr>Celestial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Shoubhik Paul</dc:creator>
  <cp:lastModifiedBy>Shoubhik Paul</cp:lastModifiedBy>
  <cp:revision>19</cp:revision>
  <dcterms:created xsi:type="dcterms:W3CDTF">2023-12-05T09:37:16Z</dcterms:created>
  <dcterms:modified xsi:type="dcterms:W3CDTF">2023-12-09T19:31:53Z</dcterms:modified>
</cp:coreProperties>
</file>

<file path=docProps/thumbnail.jpeg>
</file>